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5.xml" ContentType="application/vnd.openxmlformats-officedocument.them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6.xml" ContentType="application/vnd.openxmlformats-officedocument.them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7.xml" ContentType="application/vnd.openxmlformats-officedocument.theme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8.xml" ContentType="application/vnd.openxmlformats-officedocument.theme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9.xml" ContentType="application/vnd.openxmlformats-officedocument.theme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0.xml" ContentType="application/vnd.openxmlformats-officedocument.theme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1.xml" ContentType="application/vnd.openxmlformats-officedocument.theme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12.xml" ContentType="application/vnd.openxmlformats-officedocument.theme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13.xml" ContentType="application/vnd.openxmlformats-officedocument.theme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14.xml" ContentType="application/vnd.openxmlformats-officedocument.theme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15.xml" ContentType="application/vnd.openxmlformats-officedocument.theme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16.xml" ContentType="application/vnd.openxmlformats-officedocument.theme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17.xml" ContentType="application/vnd.openxmlformats-officedocument.theme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18.xml" ContentType="application/vnd.openxmlformats-officedocument.theme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19.xml" ContentType="application/vnd.openxmlformats-officedocument.theme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20.xml" ContentType="application/vnd.openxmlformats-officedocument.theme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theme/theme21.xml" ContentType="application/vnd.openxmlformats-officedocument.theme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22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theme/theme23.xml" ContentType="application/vnd.openxmlformats-officedocument.theme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theme/theme24.xml" ContentType="application/vnd.openxmlformats-officedocument.theme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theme/theme25.xml" ContentType="application/vnd.openxmlformats-officedocument.theme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theme/theme26.xml" ContentType="application/vnd.openxmlformats-officedocument.theme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theme/theme27.xml" ContentType="application/vnd.openxmlformats-officedocument.theme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theme/theme28.xml" ContentType="application/vnd.openxmlformats-officedocument.theme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theme/theme29.xml" ContentType="application/vnd.openxmlformats-officedocument.theme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theme/theme30.xml" ContentType="application/vnd.openxmlformats-officedocument.theme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31.xml" ContentType="application/vnd.openxmlformats-officedocument.theme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theme/theme32.xml" ContentType="application/vnd.openxmlformats-officedocument.theme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theme/theme33.xml" ContentType="application/vnd.openxmlformats-officedocument.theme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ags/tag133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700" r:id="rId2"/>
    <p:sldMasterId id="2147483727" r:id="rId3"/>
    <p:sldMasterId id="2147483754" r:id="rId4"/>
    <p:sldMasterId id="2147483781" r:id="rId5"/>
    <p:sldMasterId id="2147483808" r:id="rId6"/>
    <p:sldMasterId id="2147483835" r:id="rId7"/>
    <p:sldMasterId id="2147483862" r:id="rId8"/>
    <p:sldMasterId id="2147483889" r:id="rId9"/>
    <p:sldMasterId id="2147483914" r:id="rId10"/>
    <p:sldMasterId id="2147483940" r:id="rId11"/>
    <p:sldMasterId id="2147483965" r:id="rId12"/>
    <p:sldMasterId id="2147483990" r:id="rId13"/>
    <p:sldMasterId id="2147484015" r:id="rId14"/>
    <p:sldMasterId id="2147484040" r:id="rId15"/>
    <p:sldMasterId id="2147484151" r:id="rId16"/>
    <p:sldMasterId id="2147484175" r:id="rId17"/>
    <p:sldMasterId id="2147484200" r:id="rId18"/>
    <p:sldMasterId id="2147484226" r:id="rId19"/>
    <p:sldMasterId id="2147484252" r:id="rId20"/>
    <p:sldMasterId id="2147484278" r:id="rId21"/>
    <p:sldMasterId id="2147484316" r:id="rId22"/>
    <p:sldMasterId id="2147484328" r:id="rId23"/>
    <p:sldMasterId id="2147484340" r:id="rId24"/>
    <p:sldMasterId id="2147484352" r:id="rId25"/>
    <p:sldMasterId id="2147484364" r:id="rId26"/>
    <p:sldMasterId id="2147484389" r:id="rId27"/>
    <p:sldMasterId id="2147484414" r:id="rId28"/>
    <p:sldMasterId id="2147484439" r:id="rId29"/>
    <p:sldMasterId id="2147484464" r:id="rId30"/>
    <p:sldMasterId id="2147484489" r:id="rId31"/>
    <p:sldMasterId id="2147484514" r:id="rId32"/>
    <p:sldMasterId id="2147484539" r:id="rId33"/>
    <p:sldMasterId id="2147484564" r:id="rId34"/>
  </p:sldMasterIdLst>
  <p:notesMasterIdLst>
    <p:notesMasterId r:id="rId59"/>
  </p:notesMasterIdLst>
  <p:handoutMasterIdLst>
    <p:handoutMasterId r:id="rId60"/>
  </p:handoutMasterIdLst>
  <p:sldIdLst>
    <p:sldId id="261" r:id="rId35"/>
    <p:sldId id="514" r:id="rId36"/>
    <p:sldId id="516" r:id="rId37"/>
    <p:sldId id="549" r:id="rId38"/>
    <p:sldId id="550" r:id="rId39"/>
    <p:sldId id="536" r:id="rId40"/>
    <p:sldId id="515" r:id="rId41"/>
    <p:sldId id="533" r:id="rId42"/>
    <p:sldId id="534" r:id="rId43"/>
    <p:sldId id="505" r:id="rId44"/>
    <p:sldId id="537" r:id="rId45"/>
    <p:sldId id="540" r:id="rId46"/>
    <p:sldId id="541" r:id="rId47"/>
    <p:sldId id="551" r:id="rId48"/>
    <p:sldId id="542" r:id="rId49"/>
    <p:sldId id="543" r:id="rId50"/>
    <p:sldId id="544" r:id="rId51"/>
    <p:sldId id="545" r:id="rId52"/>
    <p:sldId id="538" r:id="rId53"/>
    <p:sldId id="539" r:id="rId54"/>
    <p:sldId id="547" r:id="rId55"/>
    <p:sldId id="546" r:id="rId56"/>
    <p:sldId id="524" r:id="rId57"/>
    <p:sldId id="457" r:id="rId58"/>
  </p:sldIdLst>
  <p:sldSz cx="9144000" cy="6858000" type="screen4x3"/>
  <p:notesSz cx="7023100" cy="93091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>
          <p15:clr>
            <a:srgbClr val="A4A3A4"/>
          </p15:clr>
        </p15:guide>
        <p15:guide id="2" orient="horz" pos="890">
          <p15:clr>
            <a:srgbClr val="A4A3A4"/>
          </p15:clr>
        </p15:guide>
        <p15:guide id="3" pos="5602">
          <p15:clr>
            <a:srgbClr val="A4A3A4"/>
          </p15:clr>
        </p15:guide>
        <p15:guide id="4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wanepoel, Annelene" initials="S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121B"/>
    <a:srgbClr val="003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63" autoAdjust="0"/>
    <p:restoredTop sz="94660"/>
  </p:normalViewPr>
  <p:slideViewPr>
    <p:cSldViewPr>
      <p:cViewPr varScale="1">
        <p:scale>
          <a:sx n="89" d="100"/>
          <a:sy n="89" d="100"/>
        </p:scale>
        <p:origin x="1426" y="77"/>
      </p:cViewPr>
      <p:guideLst>
        <p:guide orient="horz" pos="3838"/>
        <p:guide orient="horz" pos="890"/>
        <p:guide pos="5602"/>
        <p:guide pos="20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-3456" y="-108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50" Type="http://schemas.openxmlformats.org/officeDocument/2006/relationships/slide" Target="slides/slide16.xml"/><Relationship Id="rId55" Type="http://schemas.openxmlformats.org/officeDocument/2006/relationships/slide" Target="slides/slide21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3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53" Type="http://schemas.openxmlformats.org/officeDocument/2006/relationships/slide" Target="slides/slide19.xml"/><Relationship Id="rId58" Type="http://schemas.openxmlformats.org/officeDocument/2006/relationships/slide" Target="slides/slide24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tags" Target="tags/tag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56" Type="http://schemas.openxmlformats.org/officeDocument/2006/relationships/slide" Target="slides/slide22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46" Type="http://schemas.openxmlformats.org/officeDocument/2006/relationships/slide" Target="slides/slide12.xml"/><Relationship Id="rId59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7.xml"/><Relationship Id="rId54" Type="http://schemas.openxmlformats.org/officeDocument/2006/relationships/slide" Target="slides/slide20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2.xml"/><Relationship Id="rId49" Type="http://schemas.openxmlformats.org/officeDocument/2006/relationships/slide" Target="slides/slide15.xml"/><Relationship Id="rId57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0.xml"/><Relationship Id="rId52" Type="http://schemas.openxmlformats.org/officeDocument/2006/relationships/slide" Target="slides/slide18.xml"/><Relationship Id="rId60" Type="http://schemas.openxmlformats.org/officeDocument/2006/relationships/handoutMaster" Target="handoutMasters/handout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rneV\Pictures\Jan%20greyling\Graan%20S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CharneV\Pictures\Jan%20greyling\Graan%20S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/>
              <a:t>Weed % of Dry matter 2020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'C:\Users\lisas\Documents\Cover crop info\Data\[Dekgewas biomassa 2020_Lisa.xlsx]Data and graphs 2020'!$B$17:$B$18</c:f>
              <c:strCache>
                <c:ptCount val="1"/>
                <c:pt idx="0">
                  <c:v>Weed % of dry matter Hopefield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'[1]Data and graphs 2020'!$A$19:$A$30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'[1]Data and graphs 2020'!$B$19:$B$30</c:f>
              <c:numCache>
                <c:formatCode>General</c:formatCode>
                <c:ptCount val="12"/>
                <c:pt idx="0">
                  <c:v>6.8953894179051369</c:v>
                </c:pt>
                <c:pt idx="1">
                  <c:v>4.7386216741989715</c:v>
                </c:pt>
                <c:pt idx="2">
                  <c:v>3.4313841291788481</c:v>
                </c:pt>
                <c:pt idx="3">
                  <c:v>7.2288368724804188</c:v>
                </c:pt>
                <c:pt idx="4">
                  <c:v>5.9419893326917874</c:v>
                </c:pt>
                <c:pt idx="5">
                  <c:v>2.0809808248119581</c:v>
                </c:pt>
                <c:pt idx="6">
                  <c:v>7.4944216604012546</c:v>
                </c:pt>
                <c:pt idx="7">
                  <c:v>5.1795116663821945</c:v>
                </c:pt>
                <c:pt idx="8">
                  <c:v>3.7066607637219575</c:v>
                </c:pt>
                <c:pt idx="9">
                  <c:v>9.36721897387058</c:v>
                </c:pt>
                <c:pt idx="10">
                  <c:v>0.48508242631328602</c:v>
                </c:pt>
                <c:pt idx="11">
                  <c:v>29.345819582297924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D2-4D63-AE61-4231E1338753}"/>
            </c:ext>
          </c:extLst>
        </c:ser>
        <c:ser>
          <c:idx val="1"/>
          <c:order val="1"/>
          <c:tx>
            <c:strRef>
              <c:f>'C:\Users\lisas\Documents\Cover crop info\Data\[Dekgewas biomassa 2020_Lisa.xlsx]Data and graphs 2020'!$C$17:$C$18</c:f>
              <c:strCache>
                <c:ptCount val="1"/>
                <c:pt idx="0">
                  <c:v>Weed % of dry matter Langgewens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'[1]Data and graphs 2020'!$A$19:$A$30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'[1]Data and graphs 2020'!$C$19:$C$30</c:f>
              <c:numCache>
                <c:formatCode>General</c:formatCode>
                <c:ptCount val="12"/>
                <c:pt idx="0">
                  <c:v>4.9341851771751797</c:v>
                </c:pt>
                <c:pt idx="1">
                  <c:v>2.4040820446298974</c:v>
                </c:pt>
                <c:pt idx="2">
                  <c:v>4.2689372187071557</c:v>
                </c:pt>
                <c:pt idx="3">
                  <c:v>9.4672528725221454</c:v>
                </c:pt>
                <c:pt idx="4">
                  <c:v>3.9512463396101047</c:v>
                </c:pt>
                <c:pt idx="5">
                  <c:v>0.50085631415966303</c:v>
                </c:pt>
                <c:pt idx="6">
                  <c:v>4.1666098769698259</c:v>
                </c:pt>
                <c:pt idx="7">
                  <c:v>1.9378171963930217</c:v>
                </c:pt>
                <c:pt idx="8">
                  <c:v>2.9022219570745502</c:v>
                </c:pt>
                <c:pt idx="9">
                  <c:v>32.035757963184558</c:v>
                </c:pt>
                <c:pt idx="10">
                  <c:v>3.7887113816682212</c:v>
                </c:pt>
                <c:pt idx="11">
                  <c:v>0.47988457259005274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9D2-4D63-AE61-4231E1338753}"/>
            </c:ext>
          </c:extLst>
        </c:ser>
        <c:ser>
          <c:idx val="2"/>
          <c:order val="2"/>
          <c:tx>
            <c:strRef>
              <c:f>'C:\Users\lisas\Documents\Cover crop info\Data\[Dekgewas biomassa 2020_Lisa.xlsx]Data and graphs 2020'!$D$17:$D$18</c:f>
              <c:strCache>
                <c:ptCount val="1"/>
                <c:pt idx="0">
                  <c:v>Weed % of dry matter Tygerhoek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'[1]Data and graphs 2020'!$A$19:$A$30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'[1]Data and graphs 2020'!$D$19:$D$30</c:f>
              <c:numCache>
                <c:formatCode>General</c:formatCode>
                <c:ptCount val="12"/>
                <c:pt idx="0">
                  <c:v>20.144352576073075</c:v>
                </c:pt>
                <c:pt idx="1">
                  <c:v>25.803728872852091</c:v>
                </c:pt>
                <c:pt idx="2">
                  <c:v>31.235200263155409</c:v>
                </c:pt>
                <c:pt idx="3">
                  <c:v>52.620197226480606</c:v>
                </c:pt>
                <c:pt idx="4">
                  <c:v>19.794123787403304</c:v>
                </c:pt>
                <c:pt idx="5">
                  <c:v>7.3472090904506322</c:v>
                </c:pt>
                <c:pt idx="6">
                  <c:v>23.760026582749219</c:v>
                </c:pt>
                <c:pt idx="7">
                  <c:v>13.076243179105189</c:v>
                </c:pt>
                <c:pt idx="8">
                  <c:v>2.4809568299503626</c:v>
                </c:pt>
                <c:pt idx="9">
                  <c:v>97.12</c:v>
                </c:pt>
                <c:pt idx="10">
                  <c:v>5.41</c:v>
                </c:pt>
                <c:pt idx="11">
                  <c:v>13.140159458300458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9D2-4D63-AE61-4231E1338753}"/>
            </c:ext>
          </c:extLst>
        </c:ser>
        <c:ser>
          <c:idx val="3"/>
          <c:order val="3"/>
          <c:tx>
            <c:strRef>
              <c:f>'C:\Users\lisas\Documents\Cover crop info\Data\[Dekgewas biomassa 2020_Lisa.xlsx]Data and graphs 2020'!$E$17:$E$18</c:f>
              <c:strCache>
                <c:ptCount val="1"/>
                <c:pt idx="0">
                  <c:v>Weed % of dry matter Riversdale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'[1]Data and graphs 2020'!$A$19:$A$30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'[1]Data and graphs 2020'!$E$19:$E$30</c:f>
              <c:numCache>
                <c:formatCode>General</c:formatCode>
                <c:ptCount val="12"/>
                <c:pt idx="0">
                  <c:v>13.303505642690199</c:v>
                </c:pt>
                <c:pt idx="1">
                  <c:v>11.436926708150068</c:v>
                </c:pt>
                <c:pt idx="2">
                  <c:v>12.528842623485611</c:v>
                </c:pt>
                <c:pt idx="3">
                  <c:v>15.926785530913152</c:v>
                </c:pt>
                <c:pt idx="4">
                  <c:v>14.543994820439741</c:v>
                </c:pt>
                <c:pt idx="5">
                  <c:v>2.7805017855848746</c:v>
                </c:pt>
                <c:pt idx="6">
                  <c:v>6.1504216899507496</c:v>
                </c:pt>
                <c:pt idx="7">
                  <c:v>26.233310309536609</c:v>
                </c:pt>
                <c:pt idx="8">
                  <c:v>3.5982313340658902</c:v>
                </c:pt>
                <c:pt idx="9">
                  <c:v>70.214373486550841</c:v>
                </c:pt>
                <c:pt idx="10">
                  <c:v>8.9780986494857302</c:v>
                </c:pt>
                <c:pt idx="11">
                  <c:v>4.5326576969918015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9D2-4D63-AE61-4231E13387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48585600"/>
        <c:axId val="-2048578528"/>
      </c:barChart>
      <c:catAx>
        <c:axId val="-204858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78528"/>
        <c:crosses val="autoZero"/>
        <c:auto val="1"/>
        <c:lblAlgn val="ctr"/>
        <c:lblOffset val="100"/>
        <c:noMultiLvlLbl val="0"/>
      </c:catAx>
      <c:valAx>
        <c:axId val="-204857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8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/>
              <a:t>DAWC</a:t>
            </a:r>
            <a:r>
              <a:rPr lang="en-ZA" baseline="0"/>
              <a:t> dry matter 2020</a:t>
            </a:r>
            <a:endParaRPr lang="en-ZA"/>
          </a:p>
        </c:rich>
      </c:tx>
      <c:layout>
        <c:manualLayout>
          <c:xMode val="edge"/>
          <c:yMode val="edge"/>
          <c:x val="0.2579374453193351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Sheet2!$A$38</c:f>
              <c:strCache>
                <c:ptCount val="1"/>
                <c:pt idx="0">
                  <c:v>25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Sheet2!$B$35:$C$37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Sheet2!$B$38:$C$38</c:f>
              <c:numCache>
                <c:formatCode>0.0</c:formatCode>
                <c:ptCount val="2"/>
                <c:pt idx="0">
                  <c:v>1912.244592</c:v>
                </c:pt>
                <c:pt idx="1">
                  <c:v>4353.060528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BC0-4CF2-BD08-5354069A4E54}"/>
            </c:ext>
          </c:extLst>
        </c:ser>
        <c:ser>
          <c:idx val="1"/>
          <c:order val="1"/>
          <c:tx>
            <c:strRef>
              <c:f>Sheet2!$A$39</c:f>
              <c:strCache>
                <c:ptCount val="1"/>
                <c:pt idx="0">
                  <c:v>26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Sheet2!$B$35:$C$37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Sheet2!$B$39:$C$39</c:f>
              <c:numCache>
                <c:formatCode>0.0</c:formatCode>
                <c:ptCount val="2"/>
                <c:pt idx="0">
                  <c:v>2265.3057600000002</c:v>
                </c:pt>
                <c:pt idx="1">
                  <c:v>3806.1218399999998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BC0-4CF2-BD08-5354069A4E54}"/>
            </c:ext>
          </c:extLst>
        </c:ser>
        <c:ser>
          <c:idx val="2"/>
          <c:order val="2"/>
          <c:tx>
            <c:strRef>
              <c:f>Sheet2!$A$40</c:f>
              <c:strCache>
                <c:ptCount val="1"/>
                <c:pt idx="0">
                  <c:v>27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Sheet2!$B$35:$C$37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Sheet2!$B$40:$C$40</c:f>
              <c:numCache>
                <c:formatCode>0.0</c:formatCode>
                <c:ptCount val="2"/>
                <c:pt idx="0">
                  <c:v>2530.6118400000005</c:v>
                </c:pt>
                <c:pt idx="1">
                  <c:v>7187.7539519999982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BC0-4CF2-BD08-5354069A4E54}"/>
            </c:ext>
          </c:extLst>
        </c:ser>
        <c:ser>
          <c:idx val="3"/>
          <c:order val="3"/>
          <c:tx>
            <c:strRef>
              <c:f>Sheet2!$A$41</c:f>
              <c:strCache>
                <c:ptCount val="1"/>
                <c:pt idx="0">
                  <c:v>28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Sheet2!$B$35:$C$37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Sheet2!$B$41:$C$41</c:f>
              <c:numCache>
                <c:formatCode>0.0</c:formatCode>
                <c:ptCount val="2"/>
                <c:pt idx="0">
                  <c:v>2626.5301920000002</c:v>
                </c:pt>
                <c:pt idx="1">
                  <c:v>5087.7542879999992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BC0-4CF2-BD08-5354069A4E54}"/>
            </c:ext>
          </c:extLst>
        </c:ser>
        <c:ser>
          <c:idx val="4"/>
          <c:order val="4"/>
          <c:tx>
            <c:strRef>
              <c:f>Sheet2!$A$42</c:f>
              <c:strCache>
                <c:ptCount val="1"/>
                <c:pt idx="0">
                  <c:v>29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Sheet2!$B$35:$C$37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Sheet2!$B$42:$C$42</c:f>
              <c:numCache>
                <c:formatCode>0.0</c:formatCode>
                <c:ptCount val="2"/>
                <c:pt idx="0">
                  <c:v>2365.3057440000002</c:v>
                </c:pt>
                <c:pt idx="1">
                  <c:v>5057.1420479999997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9BC0-4CF2-BD08-5354069A4E54}"/>
            </c:ext>
          </c:extLst>
        </c:ser>
        <c:ser>
          <c:idx val="5"/>
          <c:order val="5"/>
          <c:tx>
            <c:strRef>
              <c:f>Sheet2!$A$43</c:f>
              <c:strCache>
                <c:ptCount val="1"/>
                <c:pt idx="0">
                  <c:v>30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Sheet2!$B$35:$C$37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Sheet2!$B$43:$C$43</c:f>
              <c:numCache>
                <c:formatCode>0.0</c:formatCode>
                <c:ptCount val="2"/>
                <c:pt idx="0">
                  <c:v>2569.3873439999998</c:v>
                </c:pt>
                <c:pt idx="1">
                  <c:v>5822.4480480000002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BC0-4CF2-BD08-5354069A4E54}"/>
            </c:ext>
          </c:extLst>
        </c:ser>
        <c:ser>
          <c:idx val="6"/>
          <c:order val="6"/>
          <c:tx>
            <c:strRef>
              <c:f>Sheet2!$A$44</c:f>
              <c:strCache>
                <c:ptCount val="1"/>
                <c:pt idx="0">
                  <c:v>31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Sheet2!$B$35:$C$37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Sheet2!$B$44:$C$44</c:f>
              <c:numCache>
                <c:formatCode>0.0</c:formatCode>
                <c:ptCount val="2"/>
                <c:pt idx="0">
                  <c:v>1457.1426240000001</c:v>
                </c:pt>
                <c:pt idx="1">
                  <c:v>3355.1015039999997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9BC0-4CF2-BD08-5354069A4E54}"/>
            </c:ext>
          </c:extLst>
        </c:ser>
        <c:ser>
          <c:idx val="7"/>
          <c:order val="7"/>
          <c:tx>
            <c:strRef>
              <c:f>Sheet2!$A$45</c:f>
              <c:strCache>
                <c:ptCount val="1"/>
                <c:pt idx="0">
                  <c:v>32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Sheet2!$B$35:$C$37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Sheet2!$B$45:$C$45</c:f>
              <c:numCache>
                <c:formatCode>0.0</c:formatCode>
                <c:ptCount val="2"/>
                <c:pt idx="0">
                  <c:v>2708.162832</c:v>
                </c:pt>
                <c:pt idx="1">
                  <c:v>4463.2645919999995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9BC0-4CF2-BD08-5354069A4E54}"/>
            </c:ext>
          </c:extLst>
        </c:ser>
        <c:ser>
          <c:idx val="8"/>
          <c:order val="8"/>
          <c:tx>
            <c:strRef>
              <c:f>Sheet2!$A$46</c:f>
              <c:strCache>
                <c:ptCount val="1"/>
                <c:pt idx="0">
                  <c:v>33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Sheet2!$B$35:$C$37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Sheet2!$B$46:$C$46</c:f>
              <c:numCache>
                <c:formatCode>0.0</c:formatCode>
                <c:ptCount val="2"/>
                <c:pt idx="0">
                  <c:v>2589.7955039999997</c:v>
                </c:pt>
                <c:pt idx="1">
                  <c:v>5379.5909760000004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9BC0-4CF2-BD08-5354069A4E54}"/>
            </c:ext>
          </c:extLst>
        </c:ser>
        <c:ser>
          <c:idx val="9"/>
          <c:order val="9"/>
          <c:tx>
            <c:strRef>
              <c:f>Sheet2!$A$47</c:f>
              <c:strCache>
                <c:ptCount val="1"/>
                <c:pt idx="0">
                  <c:v>34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Sheet2!$B$35:$C$37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Sheet2!$B$47:$C$47</c:f>
              <c:numCache>
                <c:formatCode>0.0</c:formatCode>
                <c:ptCount val="2"/>
                <c:pt idx="0">
                  <c:v>2051.0200800000002</c:v>
                </c:pt>
                <c:pt idx="1">
                  <c:v>3285.7137600000001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9BC0-4CF2-BD08-5354069A4E54}"/>
            </c:ext>
          </c:extLst>
        </c:ser>
        <c:ser>
          <c:idx val="10"/>
          <c:order val="10"/>
          <c:tx>
            <c:strRef>
              <c:f>Sheet2!$A$48</c:f>
              <c:strCache>
                <c:ptCount val="1"/>
                <c:pt idx="0">
                  <c:v>35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Sheet2!$B$35:$C$37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Sheet2!$B$48:$C$48</c:f>
              <c:numCache>
                <c:formatCode>0.0</c:formatCode>
                <c:ptCount val="2"/>
                <c:pt idx="0">
                  <c:v>2293.8771839999999</c:v>
                </c:pt>
                <c:pt idx="1">
                  <c:v>5348.9787359999991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9BC0-4CF2-BD08-5354069A4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48587232"/>
        <c:axId val="-2048591584"/>
      </c:lineChart>
      <c:catAx>
        <c:axId val="-204858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91584"/>
        <c:crosses val="autoZero"/>
        <c:auto val="1"/>
        <c:lblAlgn val="ctr"/>
        <c:lblOffset val="100"/>
        <c:noMultiLvlLbl val="1"/>
      </c:catAx>
      <c:valAx>
        <c:axId val="-204859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8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/>
              <a:t>DAWC weed % of dry matter 2020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Sheet2!$A$54</c:f>
              <c:strCache>
                <c:ptCount val="1"/>
                <c:pt idx="0">
                  <c:v>25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Sheet2!$B$52:$C$53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Sheet2!$B$54:$C$54</c:f>
              <c:numCache>
                <c:formatCode>0.0</c:formatCode>
                <c:ptCount val="2"/>
                <c:pt idx="0">
                  <c:v>19.423692636072573</c:v>
                </c:pt>
                <c:pt idx="1">
                  <c:v>13.924050632911394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57B-47AB-B76F-9B0B45A2C8C7}"/>
            </c:ext>
          </c:extLst>
        </c:ser>
        <c:ser>
          <c:idx val="1"/>
          <c:order val="1"/>
          <c:tx>
            <c:strRef>
              <c:f>Sheet2!$A$55</c:f>
              <c:strCache>
                <c:ptCount val="1"/>
                <c:pt idx="0">
                  <c:v>26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Sheet2!$B$52:$C$53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Sheet2!$B$55:$C$55</c:f>
              <c:numCache>
                <c:formatCode>0.0</c:formatCode>
                <c:ptCount val="2"/>
                <c:pt idx="0">
                  <c:v>12.522522522522522</c:v>
                </c:pt>
                <c:pt idx="1">
                  <c:v>23.753351206434314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57B-47AB-B76F-9B0B45A2C8C7}"/>
            </c:ext>
          </c:extLst>
        </c:ser>
        <c:ser>
          <c:idx val="2"/>
          <c:order val="2"/>
          <c:tx>
            <c:strRef>
              <c:f>Sheet2!$A$56</c:f>
              <c:strCache>
                <c:ptCount val="1"/>
                <c:pt idx="0">
                  <c:v>27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Sheet2!$B$52:$C$53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Sheet2!$B$56:$C$56</c:f>
              <c:numCache>
                <c:formatCode>0.0</c:formatCode>
                <c:ptCount val="2"/>
                <c:pt idx="0">
                  <c:v>7.0967741935483861</c:v>
                </c:pt>
                <c:pt idx="1">
                  <c:v>0.28392958546280528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57B-47AB-B76F-9B0B45A2C8C7}"/>
            </c:ext>
          </c:extLst>
        </c:ser>
        <c:ser>
          <c:idx val="3"/>
          <c:order val="3"/>
          <c:tx>
            <c:strRef>
              <c:f>Sheet2!$A$57</c:f>
              <c:strCache>
                <c:ptCount val="1"/>
                <c:pt idx="0">
                  <c:v>28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Sheet2!$B$52:$C$53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Sheet2!$B$57:$C$57</c:f>
              <c:numCache>
                <c:formatCode>0.0</c:formatCode>
                <c:ptCount val="2"/>
                <c:pt idx="0">
                  <c:v>8.1585081585081589</c:v>
                </c:pt>
                <c:pt idx="1">
                  <c:v>4.3321299638989181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57B-47AB-B76F-9B0B45A2C8C7}"/>
            </c:ext>
          </c:extLst>
        </c:ser>
        <c:ser>
          <c:idx val="4"/>
          <c:order val="4"/>
          <c:tx>
            <c:strRef>
              <c:f>Sheet2!$A$58</c:f>
              <c:strCache>
                <c:ptCount val="1"/>
                <c:pt idx="0">
                  <c:v>29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Sheet2!$B$52:$C$53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Sheet2!$B$58:$C$58</c:f>
              <c:numCache>
                <c:formatCode>0.0</c:formatCode>
                <c:ptCount val="2"/>
                <c:pt idx="0">
                  <c:v>1.6393442622950818</c:v>
                </c:pt>
                <c:pt idx="1">
                  <c:v>3.4705407586763513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57B-47AB-B76F-9B0B45A2C8C7}"/>
            </c:ext>
          </c:extLst>
        </c:ser>
        <c:ser>
          <c:idx val="5"/>
          <c:order val="5"/>
          <c:tx>
            <c:strRef>
              <c:f>Sheet2!$A$59</c:f>
              <c:strCache>
                <c:ptCount val="1"/>
                <c:pt idx="0">
                  <c:v>30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Sheet2!$B$52:$C$53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Sheet2!$B$59:$C$59</c:f>
              <c:numCache>
                <c:formatCode>0.0</c:formatCode>
                <c:ptCount val="2"/>
                <c:pt idx="0">
                  <c:v>4.4479745830023836</c:v>
                </c:pt>
                <c:pt idx="1">
                  <c:v>1.3669821240799158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757B-47AB-B76F-9B0B45A2C8C7}"/>
            </c:ext>
          </c:extLst>
        </c:ser>
        <c:ser>
          <c:idx val="6"/>
          <c:order val="6"/>
          <c:tx>
            <c:strRef>
              <c:f>Sheet2!$A$60</c:f>
              <c:strCache>
                <c:ptCount val="1"/>
                <c:pt idx="0">
                  <c:v>31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Sheet2!$B$52:$C$53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Sheet2!$B$60:$C$60</c:f>
              <c:numCache>
                <c:formatCode>0.0</c:formatCode>
                <c:ptCount val="2"/>
                <c:pt idx="0">
                  <c:v>5.4621848739495782</c:v>
                </c:pt>
                <c:pt idx="1">
                  <c:v>4.3187347931873488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757B-47AB-B76F-9B0B45A2C8C7}"/>
            </c:ext>
          </c:extLst>
        </c:ser>
        <c:ser>
          <c:idx val="7"/>
          <c:order val="7"/>
          <c:tx>
            <c:strRef>
              <c:f>Sheet2!$A$61</c:f>
              <c:strCache>
                <c:ptCount val="1"/>
                <c:pt idx="0">
                  <c:v>32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Sheet2!$B$52:$C$53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Sheet2!$B$61:$C$61</c:f>
              <c:numCache>
                <c:formatCode>0.0</c:formatCode>
                <c:ptCount val="2"/>
                <c:pt idx="0">
                  <c:v>8.3647324792765634</c:v>
                </c:pt>
                <c:pt idx="1">
                  <c:v>1.5546410608139005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757B-47AB-B76F-9B0B45A2C8C7}"/>
            </c:ext>
          </c:extLst>
        </c:ser>
        <c:ser>
          <c:idx val="8"/>
          <c:order val="8"/>
          <c:tx>
            <c:strRef>
              <c:f>Sheet2!$A$62</c:f>
              <c:strCache>
                <c:ptCount val="1"/>
                <c:pt idx="0">
                  <c:v>33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Sheet2!$B$52:$C$53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Sheet2!$B$62:$C$62</c:f>
              <c:numCache>
                <c:formatCode>0.0</c:formatCode>
                <c:ptCount val="2"/>
                <c:pt idx="0">
                  <c:v>6.9345941686367238</c:v>
                </c:pt>
                <c:pt idx="1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757B-47AB-B76F-9B0B45A2C8C7}"/>
            </c:ext>
          </c:extLst>
        </c:ser>
        <c:ser>
          <c:idx val="9"/>
          <c:order val="9"/>
          <c:tx>
            <c:strRef>
              <c:f>Sheet2!$A$63</c:f>
              <c:strCache>
                <c:ptCount val="1"/>
                <c:pt idx="0">
                  <c:v>34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Sheet2!$B$52:$C$53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Sheet2!$B$63:$C$63</c:f>
              <c:numCache>
                <c:formatCode>0.0</c:formatCode>
                <c:ptCount val="2"/>
                <c:pt idx="0">
                  <c:v>6.2686567164179117</c:v>
                </c:pt>
                <c:pt idx="1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757B-47AB-B76F-9B0B45A2C8C7}"/>
            </c:ext>
          </c:extLst>
        </c:ser>
        <c:ser>
          <c:idx val="10"/>
          <c:order val="10"/>
          <c:tx>
            <c:strRef>
              <c:f>Sheet2!$A$64</c:f>
              <c:strCache>
                <c:ptCount val="1"/>
                <c:pt idx="0">
                  <c:v>35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Sheet2!$B$52:$C$53</c:f>
              <c:strCache>
                <c:ptCount val="2"/>
                <c:pt idx="0">
                  <c:v>06-Aug</c:v>
                </c:pt>
                <c:pt idx="1">
                  <c:v>29-Sep</c:v>
                </c:pt>
              </c:strCache>
            </c:strRef>
          </c:cat>
          <c:val>
            <c:numRef>
              <c:f>Sheet2!$B$64:$C$64</c:f>
              <c:numCache>
                <c:formatCode>0.0</c:formatCode>
                <c:ptCount val="2"/>
                <c:pt idx="0">
                  <c:v>11.387900355871885</c:v>
                </c:pt>
                <c:pt idx="1">
                  <c:v>12.781381152231974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757B-47AB-B76F-9B0B45A2C8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48584512"/>
        <c:axId val="-2048585056"/>
      </c:lineChart>
      <c:catAx>
        <c:axId val="-204858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85056"/>
        <c:crosses val="autoZero"/>
        <c:auto val="1"/>
        <c:lblAlgn val="ctr"/>
        <c:lblOffset val="100"/>
        <c:noMultiLvlLbl val="1"/>
      </c:catAx>
      <c:valAx>
        <c:axId val="-204858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8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/>
              <a:t>Tygerhoek Dry matter 2016-2020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Combined!$B$2:$B$4</c:f>
              <c:strCache>
                <c:ptCount val="3"/>
                <c:pt idx="0">
                  <c:v>Total dry matter per mix</c:v>
                </c:pt>
                <c:pt idx="1">
                  <c:v>Tygerhoek</c:v>
                </c:pt>
                <c:pt idx="2">
                  <c:v>2016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Combined!$A$5:$A$16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Combined!$B$5:$B$16</c:f>
              <c:numCache>
                <c:formatCode>0.0</c:formatCode>
                <c:ptCount val="12"/>
                <c:pt idx="0">
                  <c:v>5579.2508080000007</c:v>
                </c:pt>
                <c:pt idx="1">
                  <c:v>5413.6045759999997</c:v>
                </c:pt>
                <c:pt idx="2">
                  <c:v>5526.5330103313981</c:v>
                </c:pt>
                <c:pt idx="3">
                  <c:v>4474.4890800000003</c:v>
                </c:pt>
                <c:pt idx="4">
                  <c:v>3410.4756448000003</c:v>
                </c:pt>
                <c:pt idx="5">
                  <c:v>4274.4891119999993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DED-4AF4-BC54-75DD404A68E7}"/>
            </c:ext>
          </c:extLst>
        </c:ser>
        <c:ser>
          <c:idx val="2"/>
          <c:order val="2"/>
          <c:tx>
            <c:strRef>
              <c:f>Combined!$C$2:$C$4</c:f>
              <c:strCache>
                <c:ptCount val="3"/>
                <c:pt idx="0">
                  <c:v>Total dry matter per mix</c:v>
                </c:pt>
                <c:pt idx="1">
                  <c:v>Tygerhoek</c:v>
                </c:pt>
                <c:pt idx="2">
                  <c:v>2017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Combined!$A$5:$A$16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Combined!$C$5:$C$16</c:f>
              <c:numCache>
                <c:formatCode>0.0</c:formatCode>
                <c:ptCount val="12"/>
                <c:pt idx="0">
                  <c:v>2779.2</c:v>
                </c:pt>
                <c:pt idx="1">
                  <c:v>2959.7</c:v>
                </c:pt>
                <c:pt idx="2">
                  <c:v>2917.9</c:v>
                </c:pt>
                <c:pt idx="3">
                  <c:v>3290.8</c:v>
                </c:pt>
                <c:pt idx="4">
                  <c:v>3191.4</c:v>
                </c:pt>
                <c:pt idx="5">
                  <c:v>2811.7</c:v>
                </c:pt>
                <c:pt idx="6">
                  <c:v>1751.9</c:v>
                </c:pt>
                <c:pt idx="7">
                  <c:v>3532.7</c:v>
                </c:pt>
                <c:pt idx="8">
                  <c:v>3087.1</c:v>
                </c:pt>
                <c:pt idx="9">
                  <c:v>3050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DED-4AF4-BC54-75DD404A68E7}"/>
            </c:ext>
          </c:extLst>
        </c:ser>
        <c:ser>
          <c:idx val="3"/>
          <c:order val="3"/>
          <c:tx>
            <c:strRef>
              <c:f>Combined!$D$2:$D$4</c:f>
              <c:strCache>
                <c:ptCount val="3"/>
                <c:pt idx="0">
                  <c:v>Total dry matter per mix</c:v>
                </c:pt>
                <c:pt idx="1">
                  <c:v>Tygerhoek</c:v>
                </c:pt>
                <c:pt idx="2">
                  <c:v>2018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Combined!$A$5:$A$16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Combined!$D$5:$D$16</c:f>
              <c:numCache>
                <c:formatCode>0.0</c:formatCode>
                <c:ptCount val="12"/>
                <c:pt idx="0">
                  <c:v>4797.9584160000004</c:v>
                </c:pt>
                <c:pt idx="1">
                  <c:v>7163.9444320000011</c:v>
                </c:pt>
                <c:pt idx="2">
                  <c:v>4586.7339600000005</c:v>
                </c:pt>
                <c:pt idx="3">
                  <c:v>6692.8560719999987</c:v>
                </c:pt>
                <c:pt idx="4">
                  <c:v>6304.0806239999993</c:v>
                </c:pt>
                <c:pt idx="5">
                  <c:v>5983.3323759999994</c:v>
                </c:pt>
                <c:pt idx="6">
                  <c:v>3101.7001839999998</c:v>
                </c:pt>
                <c:pt idx="7">
                  <c:v>6544.2166399999996</c:v>
                </c:pt>
                <c:pt idx="8">
                  <c:v>9485.3726319999987</c:v>
                </c:pt>
                <c:pt idx="9">
                  <c:v>3615.9858160000003</c:v>
                </c:pt>
                <c:pt idx="10">
                  <c:v>8075.1687760000013</c:v>
                </c:pt>
                <c:pt idx="11">
                  <c:v>5308.5025520000008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DED-4AF4-BC54-75DD404A68E7}"/>
            </c:ext>
          </c:extLst>
        </c:ser>
        <c:ser>
          <c:idx val="4"/>
          <c:order val="4"/>
          <c:tx>
            <c:strRef>
              <c:f>Combined!$E$2:$E$4</c:f>
              <c:strCache>
                <c:ptCount val="3"/>
                <c:pt idx="0">
                  <c:v>Total dry matter per mix</c:v>
                </c:pt>
                <c:pt idx="1">
                  <c:v>Tygerhoek</c:v>
                </c:pt>
                <c:pt idx="2">
                  <c:v>2019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Combined!$A$5:$A$16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Combined!$E$5:$E$16</c:f>
              <c:numCache>
                <c:formatCode>0.0</c:formatCode>
                <c:ptCount val="12"/>
                <c:pt idx="0">
                  <c:v>1014.5000000000001</c:v>
                </c:pt>
                <c:pt idx="1">
                  <c:v>1926.9666666666667</c:v>
                </c:pt>
                <c:pt idx="2">
                  <c:v>1702.9333333333334</c:v>
                </c:pt>
                <c:pt idx="3">
                  <c:v>979.26666666666665</c:v>
                </c:pt>
                <c:pt idx="4">
                  <c:v>1705.3666666666668</c:v>
                </c:pt>
                <c:pt idx="5">
                  <c:v>858.26666666666665</c:v>
                </c:pt>
                <c:pt idx="6">
                  <c:v>647.36666666666679</c:v>
                </c:pt>
                <c:pt idx="7">
                  <c:v>1875.9666666666665</c:v>
                </c:pt>
                <c:pt idx="8">
                  <c:v>840.76666666666654</c:v>
                </c:pt>
                <c:pt idx="9">
                  <c:v>773.06666666666672</c:v>
                </c:pt>
                <c:pt idx="10">
                  <c:v>1236.7</c:v>
                </c:pt>
                <c:pt idx="11">
                  <c:v>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DED-4AF4-BC54-75DD404A68E7}"/>
            </c:ext>
          </c:extLst>
        </c:ser>
        <c:ser>
          <c:idx val="5"/>
          <c:order val="5"/>
          <c:tx>
            <c:strRef>
              <c:f>Combined!$F$2:$F$4</c:f>
              <c:strCache>
                <c:ptCount val="3"/>
                <c:pt idx="0">
                  <c:v>Total dry matter per mix</c:v>
                </c:pt>
                <c:pt idx="1">
                  <c:v>Tygerhoek</c:v>
                </c:pt>
                <c:pt idx="2">
                  <c:v>2020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Combined!$A$5:$A$16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Combined!$F$5:$F$16</c:f>
              <c:numCache>
                <c:formatCode>0.0</c:formatCode>
                <c:ptCount val="12"/>
                <c:pt idx="0">
                  <c:v>6706.2374245472847</c:v>
                </c:pt>
                <c:pt idx="1">
                  <c:v>6185.1106639839045</c:v>
                </c:pt>
                <c:pt idx="2">
                  <c:v>5978.5378940308537</c:v>
                </c:pt>
                <c:pt idx="3">
                  <c:v>4254.862508383635</c:v>
                </c:pt>
                <c:pt idx="4">
                  <c:v>4265.9289067739774</c:v>
                </c:pt>
                <c:pt idx="5">
                  <c:v>6329.9798792756546</c:v>
                </c:pt>
                <c:pt idx="6">
                  <c:v>4656.2709590878612</c:v>
                </c:pt>
                <c:pt idx="7">
                  <c:v>6555.6673373574786</c:v>
                </c:pt>
                <c:pt idx="8">
                  <c:v>7726.6934942991293</c:v>
                </c:pt>
                <c:pt idx="9">
                  <c:v>4936.9550637156271</c:v>
                </c:pt>
                <c:pt idx="10">
                  <c:v>6400.7377598926905</c:v>
                </c:pt>
                <c:pt idx="11">
                  <c:v>7573.7759892689473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8DED-4AF4-BC54-75DD404A68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48576352"/>
        <c:axId val="-2048581248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Combined!$A$2:$A$4</c15:sqref>
                        </c15:formulaRef>
                      </c:ext>
                    </c:extLst>
                    <c:strCache>
                      <c:ptCount val="3"/>
                      <c:pt idx="0">
                        <c:v>Total dry matter per mix</c:v>
                      </c:pt>
                      <c:pt idx="2">
                        <c:v>No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Combined!$A$5:$A$16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13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Combined!$A$5:$A$16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13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8DED-4AF4-BC54-75DD404A68E7}"/>
                  </c:ext>
                </c:extLst>
              </c15:ser>
            </c15:filteredLineSeries>
          </c:ext>
        </c:extLst>
      </c:lineChart>
      <c:catAx>
        <c:axId val="-204857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81248"/>
        <c:crosses val="autoZero"/>
        <c:auto val="1"/>
        <c:lblAlgn val="ctr"/>
        <c:lblOffset val="100"/>
        <c:noMultiLvlLbl val="0"/>
      </c:catAx>
      <c:valAx>
        <c:axId val="-204858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7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/>
              <a:t>Tygerhoek Weed % of dry matter 2016-2020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Combined!$B$23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Combined!$A$24:$A$35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Combined!$B$24:$B$35</c:f>
              <c:numCache>
                <c:formatCode>0.0</c:formatCode>
                <c:ptCount val="12"/>
                <c:pt idx="0">
                  <c:v>0.43</c:v>
                </c:pt>
                <c:pt idx="1">
                  <c:v>0</c:v>
                </c:pt>
                <c:pt idx="2">
                  <c:v>0.33</c:v>
                </c:pt>
                <c:pt idx="3">
                  <c:v>0.27</c:v>
                </c:pt>
                <c:pt idx="4">
                  <c:v>0.98</c:v>
                </c:pt>
                <c:pt idx="5">
                  <c:v>0.41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663-4404-8D7A-FB66BF5FD8BC}"/>
            </c:ext>
          </c:extLst>
        </c:ser>
        <c:ser>
          <c:idx val="2"/>
          <c:order val="2"/>
          <c:tx>
            <c:strRef>
              <c:f>Combined!$C$23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Combined!$A$24:$A$35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Combined!$C$24:$C$35</c:f>
              <c:numCache>
                <c:formatCode>0.0</c:formatCode>
                <c:ptCount val="12"/>
                <c:pt idx="0">
                  <c:v>41.10993320023502</c:v>
                </c:pt>
                <c:pt idx="1">
                  <c:v>31.941619261046949</c:v>
                </c:pt>
                <c:pt idx="2">
                  <c:v>45.392355767147656</c:v>
                </c:pt>
                <c:pt idx="3">
                  <c:v>34.537824680358455</c:v>
                </c:pt>
                <c:pt idx="4">
                  <c:v>30.173938993455973</c:v>
                </c:pt>
                <c:pt idx="5">
                  <c:v>42.435564082498153</c:v>
                </c:pt>
                <c:pt idx="6">
                  <c:v>58.788125885801932</c:v>
                </c:pt>
                <c:pt idx="7">
                  <c:v>49.431778567942551</c:v>
                </c:pt>
                <c:pt idx="8">
                  <c:v>0</c:v>
                </c:pt>
                <c:pt idx="9">
                  <c:v>29.246974450918866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663-4404-8D7A-FB66BF5FD8BC}"/>
            </c:ext>
          </c:extLst>
        </c:ser>
        <c:ser>
          <c:idx val="3"/>
          <c:order val="3"/>
          <c:tx>
            <c:strRef>
              <c:f>Combined!$D$23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Combined!$A$24:$A$35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Combined!$D$24:$D$35</c:f>
              <c:numCache>
                <c:formatCode>0.0</c:formatCode>
                <c:ptCount val="12"/>
                <c:pt idx="0">
                  <c:v>8.4470349854611015</c:v>
                </c:pt>
                <c:pt idx="1">
                  <c:v>23.105575602374575</c:v>
                </c:pt>
                <c:pt idx="2">
                  <c:v>25.502208291779461</c:v>
                </c:pt>
                <c:pt idx="3">
                  <c:v>23.859994016838328</c:v>
                </c:pt>
                <c:pt idx="4">
                  <c:v>5.1128869578710523</c:v>
                </c:pt>
                <c:pt idx="5">
                  <c:v>5.5621815027648269</c:v>
                </c:pt>
                <c:pt idx="6">
                  <c:v>7.5590080669256059</c:v>
                </c:pt>
                <c:pt idx="7">
                  <c:v>21.271678545765283</c:v>
                </c:pt>
                <c:pt idx="8">
                  <c:v>12.97212303862155</c:v>
                </c:pt>
                <c:pt idx="9">
                  <c:v>94.885426214482123</c:v>
                </c:pt>
                <c:pt idx="10">
                  <c:v>6.2354621505815135</c:v>
                </c:pt>
                <c:pt idx="11">
                  <c:v>33.063715399704549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663-4404-8D7A-FB66BF5FD8BC}"/>
            </c:ext>
          </c:extLst>
        </c:ser>
        <c:ser>
          <c:idx val="4"/>
          <c:order val="4"/>
          <c:tx>
            <c:strRef>
              <c:f>Combined!$E$23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Combined!$A$24:$A$35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Combined!$E$24:$E$35</c:f>
              <c:numCache>
                <c:formatCode>0.0</c:formatCode>
                <c:ptCount val="12"/>
                <c:pt idx="0">
                  <c:v>16.362740266140953</c:v>
                </c:pt>
                <c:pt idx="1">
                  <c:v>3.5755678181598012</c:v>
                </c:pt>
                <c:pt idx="2">
                  <c:v>12.617444409646101</c:v>
                </c:pt>
                <c:pt idx="3">
                  <c:v>23.115937095785963</c:v>
                </c:pt>
                <c:pt idx="4">
                  <c:v>7.5975840972615867</c:v>
                </c:pt>
                <c:pt idx="5">
                  <c:v>15.232251048625134</c:v>
                </c:pt>
                <c:pt idx="6">
                  <c:v>34.534781937078421</c:v>
                </c:pt>
                <c:pt idx="7">
                  <c:v>8.7066223635814435</c:v>
                </c:pt>
                <c:pt idx="8">
                  <c:v>8.6508345557625983</c:v>
                </c:pt>
                <c:pt idx="9">
                  <c:v>75.155225939979303</c:v>
                </c:pt>
                <c:pt idx="10">
                  <c:v>23.781030160912099</c:v>
                </c:pt>
                <c:pt idx="11">
                  <c:v>11.298527443105758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663-4404-8D7A-FB66BF5FD8BC}"/>
            </c:ext>
          </c:extLst>
        </c:ser>
        <c:ser>
          <c:idx val="5"/>
          <c:order val="5"/>
          <c:tx>
            <c:strRef>
              <c:f>Combined!$F$23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Combined!$A$24:$A$35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Combined!$F$24:$F$35</c:f>
              <c:numCache>
                <c:formatCode>0.0</c:formatCode>
                <c:ptCount val="12"/>
                <c:pt idx="0">
                  <c:v>20.144352576073075</c:v>
                </c:pt>
                <c:pt idx="1">
                  <c:v>25.803728872852091</c:v>
                </c:pt>
                <c:pt idx="2">
                  <c:v>31.235200263155409</c:v>
                </c:pt>
                <c:pt idx="3">
                  <c:v>52.620197226480606</c:v>
                </c:pt>
                <c:pt idx="4">
                  <c:v>19.794123787403304</c:v>
                </c:pt>
                <c:pt idx="5">
                  <c:v>7.3472090904506322</c:v>
                </c:pt>
                <c:pt idx="6">
                  <c:v>23.760026582749219</c:v>
                </c:pt>
                <c:pt idx="7">
                  <c:v>13.076243179105189</c:v>
                </c:pt>
                <c:pt idx="8">
                  <c:v>2.4809568299503626</c:v>
                </c:pt>
                <c:pt idx="9">
                  <c:v>97.12</c:v>
                </c:pt>
                <c:pt idx="10">
                  <c:v>5.41</c:v>
                </c:pt>
                <c:pt idx="11">
                  <c:v>13.140159458300458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663-4404-8D7A-FB66BF5FD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48580704"/>
        <c:axId val="-2048580160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Combined!$A$23</c15:sqref>
                        </c15:formulaRef>
                      </c:ext>
                    </c:extLst>
                    <c:strCache>
                      <c:ptCount val="1"/>
                      <c:pt idx="0">
                        <c:v>No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Combined!$A$24:$A$35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13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Combined!$A$24:$A$35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13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E663-4404-8D7A-FB66BF5FD8BC}"/>
                  </c:ext>
                </c:extLst>
              </c15:ser>
            </c15:filteredLineSeries>
          </c:ext>
        </c:extLst>
      </c:lineChart>
      <c:catAx>
        <c:axId val="-204858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80160"/>
        <c:crosses val="autoZero"/>
        <c:auto val="1"/>
        <c:lblAlgn val="ctr"/>
        <c:lblOffset val="100"/>
        <c:noMultiLvlLbl val="0"/>
      </c:catAx>
      <c:valAx>
        <c:axId val="-204858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80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/>
              <a:t>Tygerhoek 2019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7347315609987092E-2"/>
          <c:y val="0.1004867928583151"/>
          <c:w val="0.80909044287362764"/>
          <c:h val="0.6123469940092578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'botanical composition TH CC2019'!$E$42</c:f>
              <c:strCache>
                <c:ptCount val="1"/>
                <c:pt idx="0">
                  <c:v>% Peule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'botanical composition TH CC2019'!$D$43:$D$54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CC2019'!$E$43:$E$54</c:f>
              <c:numCache>
                <c:formatCode>General</c:formatCode>
                <c:ptCount val="12"/>
                <c:pt idx="0">
                  <c:v>63.344007331784496</c:v>
                </c:pt>
                <c:pt idx="1">
                  <c:v>91.519983489467009</c:v>
                </c:pt>
                <c:pt idx="2">
                  <c:v>74.98620714780013</c:v>
                </c:pt>
                <c:pt idx="3">
                  <c:v>48.689642763360496</c:v>
                </c:pt>
                <c:pt idx="4">
                  <c:v>68.925901290286802</c:v>
                </c:pt>
                <c:pt idx="5">
                  <c:v>1.7166596813905415</c:v>
                </c:pt>
                <c:pt idx="6">
                  <c:v>2.7759679533399617</c:v>
                </c:pt>
                <c:pt idx="7">
                  <c:v>82.592983147011694</c:v>
                </c:pt>
                <c:pt idx="8">
                  <c:v>0.6930330731384694</c:v>
                </c:pt>
                <c:pt idx="9">
                  <c:v>0</c:v>
                </c:pt>
                <c:pt idx="10">
                  <c:v>24.409821575484347</c:v>
                </c:pt>
                <c:pt idx="11">
                  <c:v>13.100822625603371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2C-42EF-8393-55F4C58DDCB0}"/>
            </c:ext>
          </c:extLst>
        </c:ser>
        <c:ser>
          <c:idx val="1"/>
          <c:order val="1"/>
          <c:tx>
            <c:strRef>
              <c:f>'botanical composition TH CC2019'!$F$42</c:f>
              <c:strCache>
                <c:ptCount val="1"/>
                <c:pt idx="0">
                  <c:v>% Grane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'botanical composition TH CC2019'!$D$43:$D$54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CC2019'!$F$43:$F$54</c:f>
              <c:numCache>
                <c:formatCode>General</c:formatCode>
                <c:ptCount val="12"/>
                <c:pt idx="0">
                  <c:v>8.3036014191467533</c:v>
                </c:pt>
                <c:pt idx="1">
                  <c:v>3.1220183013544691</c:v>
                </c:pt>
                <c:pt idx="2">
                  <c:v>4.9167669021785878</c:v>
                </c:pt>
                <c:pt idx="3">
                  <c:v>24.851757753422874</c:v>
                </c:pt>
                <c:pt idx="4">
                  <c:v>5.3972322096072309</c:v>
                </c:pt>
                <c:pt idx="5">
                  <c:v>47.391883943190997</c:v>
                </c:pt>
                <c:pt idx="6">
                  <c:v>19.805073352513521</c:v>
                </c:pt>
                <c:pt idx="7">
                  <c:v>5.4085579518739424</c:v>
                </c:pt>
                <c:pt idx="8">
                  <c:v>81.073648134954922</c:v>
                </c:pt>
                <c:pt idx="9">
                  <c:v>11.185257748694861</c:v>
                </c:pt>
                <c:pt idx="10">
                  <c:v>44.072303373496432</c:v>
                </c:pt>
                <c:pt idx="11">
                  <c:v>69.060262296351198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02C-42EF-8393-55F4C58DDCB0}"/>
            </c:ext>
          </c:extLst>
        </c:ser>
        <c:ser>
          <c:idx val="2"/>
          <c:order val="2"/>
          <c:tx>
            <c:strRef>
              <c:f>'botanical composition TH CC2019'!$G$42</c:f>
              <c:strCache>
                <c:ptCount val="1"/>
                <c:pt idx="0">
                  <c:v>% Brassica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'botanical composition TH CC2019'!$D$43:$D$54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CC2019'!$G$43:$G$54</c:f>
              <c:numCache>
                <c:formatCode>General</c:formatCode>
                <c:ptCount val="12"/>
                <c:pt idx="0">
                  <c:v>1.2412723041117146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14.896971016922469</c:v>
                </c:pt>
                <c:pt idx="5">
                  <c:v>0.32963910201761859</c:v>
                </c:pt>
                <c:pt idx="6">
                  <c:v>35.109109379471086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1.7024701186962583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02C-42EF-8393-55F4C58DDCB0}"/>
            </c:ext>
          </c:extLst>
        </c:ser>
        <c:ser>
          <c:idx val="3"/>
          <c:order val="3"/>
          <c:tx>
            <c:strRef>
              <c:f>'botanical composition TH CC2019'!$H$42</c:f>
              <c:strCache>
                <c:ptCount val="1"/>
                <c:pt idx="0">
                  <c:v>% Ander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'botanical composition TH CC2019'!$D$43:$D$54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CC2019'!$H$43:$H$54</c:f>
              <c:numCache>
                <c:formatCode>General</c:formatCode>
                <c:ptCount val="12"/>
                <c:pt idx="0">
                  <c:v>0</c:v>
                </c:pt>
                <c:pt idx="1">
                  <c:v>0.60461221071552573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35.67747017651255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02C-42EF-8393-55F4C58DDCB0}"/>
            </c:ext>
          </c:extLst>
        </c:ser>
        <c:ser>
          <c:idx val="4"/>
          <c:order val="4"/>
          <c:tx>
            <c:strRef>
              <c:f>'botanical composition TH CC2019'!$I$42</c:f>
              <c:strCache>
                <c:ptCount val="1"/>
                <c:pt idx="0">
                  <c:v>% Breëblaar onkruid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'botanical composition TH CC2019'!$D$43:$D$54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CC2019'!$I$43:$I$54</c:f>
              <c:numCache>
                <c:formatCode>General</c:formatCode>
                <c:ptCount val="12"/>
                <c:pt idx="0">
                  <c:v>9.6204950352742689</c:v>
                </c:pt>
                <c:pt idx="1">
                  <c:v>0.49040449132776009</c:v>
                </c:pt>
                <c:pt idx="2">
                  <c:v>0.92747386890843986</c:v>
                </c:pt>
                <c:pt idx="3">
                  <c:v>3.0854806015909944</c:v>
                </c:pt>
                <c:pt idx="4">
                  <c:v>5.7235146015038616</c:v>
                </c:pt>
                <c:pt idx="5">
                  <c:v>2.8352606966288918</c:v>
                </c:pt>
                <c:pt idx="6">
                  <c:v>13.438621679827705</c:v>
                </c:pt>
                <c:pt idx="7">
                  <c:v>0.91357766407000973</c:v>
                </c:pt>
                <c:pt idx="8">
                  <c:v>7.4618313424301741</c:v>
                </c:pt>
                <c:pt idx="9">
                  <c:v>5.4010082364471046</c:v>
                </c:pt>
                <c:pt idx="10">
                  <c:v>6.0999538108541422</c:v>
                </c:pt>
                <c:pt idx="11">
                  <c:v>1.8251794977361928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02C-42EF-8393-55F4C58DDCB0}"/>
            </c:ext>
          </c:extLst>
        </c:ser>
        <c:ser>
          <c:idx val="5"/>
          <c:order val="5"/>
          <c:tx>
            <c:strRef>
              <c:f>'botanical composition TH CC2019'!$J$42</c:f>
              <c:strCache>
                <c:ptCount val="1"/>
                <c:pt idx="0">
                  <c:v>% Gras onkruid 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'botanical composition TH CC2019'!$D$43:$D$54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CC2019'!$J$43:$J$54</c:f>
              <c:numCache>
                <c:formatCode>General</c:formatCode>
                <c:ptCount val="12"/>
                <c:pt idx="0">
                  <c:v>7.2461989085924303</c:v>
                </c:pt>
                <c:pt idx="1">
                  <c:v>2.6362820267287268</c:v>
                </c:pt>
                <c:pt idx="2">
                  <c:v>16.052493066031687</c:v>
                </c:pt>
                <c:pt idx="3">
                  <c:v>13.687226191574316</c:v>
                </c:pt>
                <c:pt idx="4">
                  <c:v>2.940167056586775</c:v>
                </c:pt>
                <c:pt idx="5">
                  <c:v>10.659797545347251</c:v>
                </c:pt>
                <c:pt idx="6">
                  <c:v>24.458978321857074</c:v>
                </c:pt>
                <c:pt idx="7">
                  <c:v>8.0948639971460974</c:v>
                </c:pt>
                <c:pt idx="8">
                  <c:v>8.1960546322257066</c:v>
                </c:pt>
                <c:pt idx="9">
                  <c:v>78.122103832335966</c:v>
                </c:pt>
                <c:pt idx="10">
                  <c:v>19.895173416551707</c:v>
                </c:pt>
                <c:pt idx="11">
                  <c:v>9.299803594407237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02C-42EF-8393-55F4C58DDCB0}"/>
            </c:ext>
          </c:extLst>
        </c:ser>
        <c:ser>
          <c:idx val="6"/>
          <c:order val="6"/>
          <c:tx>
            <c:strRef>
              <c:f>'botanical composition TH CC2019'!$K$42</c:f>
              <c:strCache>
                <c:ptCount val="1"/>
                <c:pt idx="0">
                  <c:v>% residue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'botanical composition TH CC2019'!$D$43:$D$54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CC2019'!$K$43:$K$54</c:f>
              <c:numCache>
                <c:formatCode>General</c:formatCode>
                <c:ptCount val="12"/>
                <c:pt idx="0">
                  <c:v>10.244425001090345</c:v>
                </c:pt>
                <c:pt idx="1">
                  <c:v>1.6266994804065071</c:v>
                </c:pt>
                <c:pt idx="2">
                  <c:v>3.1170590150811712</c:v>
                </c:pt>
                <c:pt idx="3">
                  <c:v>9.6858926900513378</c:v>
                </c:pt>
                <c:pt idx="4">
                  <c:v>2.1162138250928648</c:v>
                </c:pt>
                <c:pt idx="5">
                  <c:v>1.3892888549121623</c:v>
                </c:pt>
                <c:pt idx="6">
                  <c:v>4.4122493129906433</c:v>
                </c:pt>
                <c:pt idx="7">
                  <c:v>2.990017239898259</c:v>
                </c:pt>
                <c:pt idx="8">
                  <c:v>2.5754328172507304</c:v>
                </c:pt>
                <c:pt idx="9">
                  <c:v>5.2916301825220557</c:v>
                </c:pt>
                <c:pt idx="10">
                  <c:v>3.8202777049171104</c:v>
                </c:pt>
                <c:pt idx="11">
                  <c:v>6.713931985901989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02C-42EF-8393-55F4C58DD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48579616"/>
        <c:axId val="-2048586688"/>
      </c:barChart>
      <c:lineChart>
        <c:grouping val="standard"/>
        <c:varyColors val="0"/>
        <c:ser>
          <c:idx val="7"/>
          <c:order val="7"/>
          <c:tx>
            <c:strRef>
              <c:f>'botanical composition TH CC2019'!$L$42</c:f>
              <c:strCache>
                <c:ptCount val="1"/>
                <c:pt idx="0">
                  <c:v>Totale droëmateriaal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val>
            <c:numRef>
              <c:f>'botanical composition TH CC2019'!$L$43:$L$54</c:f>
              <c:numCache>
                <c:formatCode>General</c:formatCode>
                <c:ptCount val="12"/>
                <c:pt idx="0">
                  <c:v>1285.1073091243359</c:v>
                </c:pt>
                <c:pt idx="1">
                  <c:v>1957.5973801305734</c:v>
                </c:pt>
                <c:pt idx="2">
                  <c:v>1769.8165996370019</c:v>
                </c:pt>
                <c:pt idx="3">
                  <c:v>934.84201774822179</c:v>
                </c:pt>
                <c:pt idx="4">
                  <c:v>1743.5970591884882</c:v>
                </c:pt>
                <c:pt idx="5">
                  <c:v>871.7943382370828</c:v>
                </c:pt>
                <c:pt idx="6">
                  <c:v>667.07264842957056</c:v>
                </c:pt>
                <c:pt idx="7">
                  <c:v>1939.4721857720117</c:v>
                </c:pt>
                <c:pt idx="8">
                  <c:v>795.14485903890693</c:v>
                </c:pt>
                <c:pt idx="9">
                  <c:v>924.63578236421631</c:v>
                </c:pt>
                <c:pt idx="10">
                  <c:v>1268.5668276539993</c:v>
                </c:pt>
                <c:pt idx="11">
                  <c:v>1041.6515961831249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502C-42EF-8393-55F4C58DD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8582880"/>
        <c:axId val="-2048582336"/>
      </c:lineChart>
      <c:catAx>
        <c:axId val="-2048579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dirty="0" err="1" smtClean="0"/>
                  <a:t>Behandelings</a:t>
                </a:r>
                <a:endParaRPr lang="en-ZA" dirty="0"/>
              </a:p>
            </c:rich>
          </c:tx>
          <c:layout>
            <c:manualLayout>
              <c:xMode val="edge"/>
              <c:yMode val="edge"/>
              <c:x val="0.42717226843574135"/>
              <c:y val="0.781490638860552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86688"/>
        <c:crosses val="autoZero"/>
        <c:auto val="1"/>
        <c:lblAlgn val="ctr"/>
        <c:lblOffset val="100"/>
        <c:noMultiLvlLbl val="0"/>
      </c:catAx>
      <c:valAx>
        <c:axId val="-204858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/>
                  <a:t>Botaniese samestelling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79616"/>
        <c:crosses val="autoZero"/>
        <c:crossBetween val="between"/>
      </c:valAx>
      <c:valAx>
        <c:axId val="-2048582336"/>
        <c:scaling>
          <c:orientation val="minMax"/>
          <c:max val="8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dirty="0" err="1"/>
                  <a:t>Totale</a:t>
                </a:r>
                <a:r>
                  <a:rPr lang="en-ZA" dirty="0"/>
                  <a:t> DM </a:t>
                </a:r>
                <a:r>
                  <a:rPr lang="en-ZA" dirty="0" err="1"/>
                  <a:t>Produksie</a:t>
                </a:r>
                <a:r>
                  <a:rPr lang="en-ZA" dirty="0"/>
                  <a:t> (kg DM ha</a:t>
                </a:r>
                <a:r>
                  <a:rPr lang="en-ZA" baseline="30000" dirty="0"/>
                  <a:t>-1</a:t>
                </a:r>
                <a:r>
                  <a:rPr lang="en-ZA" dirty="0"/>
                  <a:t>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82880"/>
        <c:crosses val="max"/>
        <c:crossBetween val="between"/>
      </c:valAx>
      <c:catAx>
        <c:axId val="-2048582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48582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3902339310389942E-2"/>
          <c:y val="0.84112051414133981"/>
          <c:w val="0.83449688701702984"/>
          <c:h val="0.158879409117609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/>
              <a:t>Tygerhoek 2020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998219588527692E-2"/>
          <c:y val="9.6002015359912471E-2"/>
          <c:w val="0.81761953266058529"/>
          <c:h val="0.637783898453022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'botanical composition TH CC2019'!$E$55</c:f>
              <c:strCache>
                <c:ptCount val="1"/>
                <c:pt idx="0">
                  <c:v>% Peule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'botanical composition TH CC2019'!$D$56:$D$67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CC2019'!$E$56:$E$67</c:f>
              <c:numCache>
                <c:formatCode>General</c:formatCode>
                <c:ptCount val="12"/>
                <c:pt idx="0">
                  <c:v>18.136813681368132</c:v>
                </c:pt>
                <c:pt idx="1">
                  <c:v>32.579700715679891</c:v>
                </c:pt>
                <c:pt idx="2">
                  <c:v>31.764639892304235</c:v>
                </c:pt>
                <c:pt idx="3">
                  <c:v>45.058322824716271</c:v>
                </c:pt>
                <c:pt idx="4">
                  <c:v>28.166024683594053</c:v>
                </c:pt>
                <c:pt idx="5">
                  <c:v>5.2977325704598229E-3</c:v>
                </c:pt>
                <c:pt idx="6">
                  <c:v>1.6564638098667626</c:v>
                </c:pt>
                <c:pt idx="7">
                  <c:v>41.628727812164314</c:v>
                </c:pt>
                <c:pt idx="8">
                  <c:v>0.60155825330675849</c:v>
                </c:pt>
                <c:pt idx="9">
                  <c:v>9.7168239866740586E-2</c:v>
                </c:pt>
                <c:pt idx="10">
                  <c:v>2.3445648723413899</c:v>
                </c:pt>
                <c:pt idx="11">
                  <c:v>9.4708877573610817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0A-4C36-8958-11E457021416}"/>
            </c:ext>
          </c:extLst>
        </c:ser>
        <c:ser>
          <c:idx val="1"/>
          <c:order val="1"/>
          <c:tx>
            <c:strRef>
              <c:f>'botanical composition TH CC2019'!$F$42</c:f>
              <c:strCache>
                <c:ptCount val="1"/>
                <c:pt idx="0">
                  <c:v>% Grane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'botanical composition TH CC2019'!$D$56:$D$67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CC2019'!$F$56:$F$67</c:f>
              <c:numCache>
                <c:formatCode>General</c:formatCode>
                <c:ptCount val="12"/>
                <c:pt idx="0">
                  <c:v>62.701270127012698</c:v>
                </c:pt>
                <c:pt idx="1">
                  <c:v>41.476903057905012</c:v>
                </c:pt>
                <c:pt idx="2">
                  <c:v>39.207987435494715</c:v>
                </c:pt>
                <c:pt idx="3">
                  <c:v>1.6551071878940733</c:v>
                </c:pt>
                <c:pt idx="4">
                  <c:v>15.171763226161469</c:v>
                </c:pt>
                <c:pt idx="5">
                  <c:v>91.147488874761578</c:v>
                </c:pt>
                <c:pt idx="6">
                  <c:v>38.08426359380627</c:v>
                </c:pt>
                <c:pt idx="7">
                  <c:v>44.27336436646376</c:v>
                </c:pt>
                <c:pt idx="8">
                  <c:v>81.554629461859037</c:v>
                </c:pt>
                <c:pt idx="9">
                  <c:v>2.4708495280399778</c:v>
                </c:pt>
                <c:pt idx="10">
                  <c:v>91.415355312684227</c:v>
                </c:pt>
                <c:pt idx="11">
                  <c:v>76.657073278724823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A0A-4C36-8958-11E457021416}"/>
            </c:ext>
          </c:extLst>
        </c:ser>
        <c:ser>
          <c:idx val="2"/>
          <c:order val="2"/>
          <c:tx>
            <c:strRef>
              <c:f>'botanical composition TH CC2019'!$G$42</c:f>
              <c:strCache>
                <c:ptCount val="1"/>
                <c:pt idx="0">
                  <c:v>% Brassica</c:v>
                </c:pt>
              </c:strCache>
            </c:strRef>
          </c:tx>
          <c:spPr>
            <a:solidFill>
              <a:srgbClr val="ED7D31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numRef>
              <c:f>'botanical composition TH CC2019'!$D$56:$D$67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CC2019'!$G$56:$G$67</c:f>
              <c:numCache>
                <c:formatCode>General</c:formatCode>
                <c:ptCount val="12"/>
                <c:pt idx="0">
                  <c:v>4.0004000400039999E-2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37.426302963603497</c:v>
                </c:pt>
                <c:pt idx="5">
                  <c:v>1.2502648866285229</c:v>
                </c:pt>
                <c:pt idx="6">
                  <c:v>33.928700036010085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1.6235091379075781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A0A-4C36-8958-11E457021416}"/>
            </c:ext>
          </c:extLst>
        </c:ser>
        <c:ser>
          <c:idx val="3"/>
          <c:order val="3"/>
          <c:tx>
            <c:strRef>
              <c:f>'botanical composition TH CC2019'!$H$42</c:f>
              <c:strCache>
                <c:ptCount val="1"/>
                <c:pt idx="0">
                  <c:v>% Ander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'botanical composition TH CC2019'!$D$56:$D$67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CC2019'!$H$56:$H$67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3.3654924837334503E-2</c:v>
                </c:pt>
                <c:pt idx="3">
                  <c:v>0</c:v>
                </c:pt>
                <c:pt idx="4">
                  <c:v>0</c:v>
                </c:pt>
                <c:pt idx="5">
                  <c:v>0.28607755880483154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A0A-4C36-8958-11E457021416}"/>
            </c:ext>
          </c:extLst>
        </c:ser>
        <c:ser>
          <c:idx val="4"/>
          <c:order val="4"/>
          <c:tx>
            <c:strRef>
              <c:f>'botanical composition TH CC2019'!$I$42</c:f>
              <c:strCache>
                <c:ptCount val="1"/>
                <c:pt idx="0">
                  <c:v>% Breëblaar onkruid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'botanical composition TH CC2019'!$D$56:$D$67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CC2019'!$I$56:$I$67</c:f>
              <c:numCache>
                <c:formatCode>General</c:formatCode>
                <c:ptCount val="12"/>
                <c:pt idx="0">
                  <c:v>9.5359535953595351</c:v>
                </c:pt>
                <c:pt idx="1">
                  <c:v>3.7627412708739967</c:v>
                </c:pt>
                <c:pt idx="2">
                  <c:v>12.514022885348886</c:v>
                </c:pt>
                <c:pt idx="3">
                  <c:v>18.931273644388401</c:v>
                </c:pt>
                <c:pt idx="4">
                  <c:v>4.9838849147079634</c:v>
                </c:pt>
                <c:pt idx="5">
                  <c:v>3.7666878575969482</c:v>
                </c:pt>
                <c:pt idx="6">
                  <c:v>0.94346416996759097</c:v>
                </c:pt>
                <c:pt idx="7">
                  <c:v>2.7725203335208963</c:v>
                </c:pt>
                <c:pt idx="8">
                  <c:v>2.2395361478528715</c:v>
                </c:pt>
                <c:pt idx="9">
                  <c:v>11.20210993892282</c:v>
                </c:pt>
                <c:pt idx="10">
                  <c:v>0.95233776245975266</c:v>
                </c:pt>
                <c:pt idx="11">
                  <c:v>1.0670799203010846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A0A-4C36-8958-11E457021416}"/>
            </c:ext>
          </c:extLst>
        </c:ser>
        <c:ser>
          <c:idx val="5"/>
          <c:order val="5"/>
          <c:tx>
            <c:strRef>
              <c:f>'botanical composition TH CC2019'!$J$42</c:f>
              <c:strCache>
                <c:ptCount val="1"/>
                <c:pt idx="0">
                  <c:v>% Gras onkruid 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cat>
            <c:numRef>
              <c:f>'botanical composition TH CC2019'!$D$56:$D$67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CC2019'!$J$56:$J$67</c:f>
              <c:numCache>
                <c:formatCode>General</c:formatCode>
                <c:ptCount val="12"/>
                <c:pt idx="0">
                  <c:v>9.5859585958595872</c:v>
                </c:pt>
                <c:pt idx="1">
                  <c:v>22.012578616352201</c:v>
                </c:pt>
                <c:pt idx="2">
                  <c:v>16.479694862014806</c:v>
                </c:pt>
                <c:pt idx="3">
                  <c:v>33.401639344262293</c:v>
                </c:pt>
                <c:pt idx="4">
                  <c:v>14.252024211933026</c:v>
                </c:pt>
                <c:pt idx="5">
                  <c:v>3.2739987285441829</c:v>
                </c:pt>
                <c:pt idx="6">
                  <c:v>25.387108390349301</c:v>
                </c:pt>
                <c:pt idx="7">
                  <c:v>11.325387487851042</c:v>
                </c:pt>
                <c:pt idx="8">
                  <c:v>15.604276136981335</c:v>
                </c:pt>
                <c:pt idx="9">
                  <c:v>86.146585230427533</c:v>
                </c:pt>
                <c:pt idx="10">
                  <c:v>3.6642329146070471</c:v>
                </c:pt>
                <c:pt idx="11">
                  <c:v>12.804959043613017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A0A-4C36-8958-11E457021416}"/>
            </c:ext>
          </c:extLst>
        </c:ser>
        <c:ser>
          <c:idx val="6"/>
          <c:order val="6"/>
          <c:tx>
            <c:strRef>
              <c:f>'botanical composition TH CC2019'!$K$42</c:f>
              <c:strCache>
                <c:ptCount val="1"/>
                <c:pt idx="0">
                  <c:v>% residue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noFill/>
            </a:ln>
            <a:effectLst/>
          </c:spPr>
          <c:invertIfNegative val="0"/>
          <c:cat>
            <c:numRef>
              <c:f>'botanical composition TH CC2019'!$D$56:$D$67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CC2019'!$K$56:$K$67</c:f>
              <c:numCache>
                <c:formatCode>General</c:formatCode>
                <c:ptCount val="12"/>
                <c:pt idx="0">
                  <c:v>0</c:v>
                </c:pt>
                <c:pt idx="1">
                  <c:v>0.16807633918889606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0.27018436109345201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8.3287062742920553E-2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A0A-4C36-8958-11E457021416}"/>
            </c:ext>
          </c:extLst>
        </c:ser>
        <c:ser>
          <c:idx val="7"/>
          <c:order val="7"/>
          <c:tx>
            <c:strRef>
              <c:f>'botanical composition TH CC2019'!$L$55</c:f>
              <c:strCache>
                <c:ptCount val="1"/>
                <c:pt idx="0">
                  <c:v>% blare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'botanical composition TH CC2019'!$D$56:$D$67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CC2019'!$L$56:$L$67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0.95365699873896614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A0A-4C36-8958-11E457021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48583424"/>
        <c:axId val="-2048590496"/>
      </c:barChart>
      <c:lineChart>
        <c:grouping val="standard"/>
        <c:varyColors val="0"/>
        <c:ser>
          <c:idx val="8"/>
          <c:order val="8"/>
          <c:tx>
            <c:strRef>
              <c:f>'botanical composition TH CC2019'!$M$55</c:f>
              <c:strCache>
                <c:ptCount val="1"/>
                <c:pt idx="0">
                  <c:v>Totale droëmateriaal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'botanical composition TH CC2019'!$D$56:$D$67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</c:numCache>
            </c:numRef>
          </c:cat>
          <c:val>
            <c:numRef>
              <c:f>'botanical composition TH CC2019'!$M$56:$M$67</c:f>
              <c:numCache>
                <c:formatCode>General</c:formatCode>
                <c:ptCount val="12"/>
                <c:pt idx="0">
                  <c:v>6706.2374245472847</c:v>
                </c:pt>
                <c:pt idx="1">
                  <c:v>6185.1106639839045</c:v>
                </c:pt>
                <c:pt idx="2">
                  <c:v>5978.5378940308537</c:v>
                </c:pt>
                <c:pt idx="3">
                  <c:v>4254.862508383635</c:v>
                </c:pt>
                <c:pt idx="4">
                  <c:v>4265.9289067739774</c:v>
                </c:pt>
                <c:pt idx="5">
                  <c:v>6329.9798792756546</c:v>
                </c:pt>
                <c:pt idx="6">
                  <c:v>4656.2709590878612</c:v>
                </c:pt>
                <c:pt idx="7">
                  <c:v>6555.6673373574786</c:v>
                </c:pt>
                <c:pt idx="8">
                  <c:v>6940.3923541247495</c:v>
                </c:pt>
                <c:pt idx="9">
                  <c:v>3623.7424547283708</c:v>
                </c:pt>
                <c:pt idx="10">
                  <c:v>7394.7015425888676</c:v>
                </c:pt>
                <c:pt idx="11">
                  <c:v>7573.7759892689473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0A0A-4C36-8958-11E457021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8581792"/>
        <c:axId val="-2048586144"/>
      </c:lineChart>
      <c:catAx>
        <c:axId val="-2048583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dirty="0" err="1" smtClean="0"/>
                  <a:t>Behandelings</a:t>
                </a:r>
                <a:endParaRPr lang="en-ZA" dirty="0"/>
              </a:p>
            </c:rich>
          </c:tx>
          <c:layout>
            <c:manualLayout>
              <c:xMode val="edge"/>
              <c:yMode val="edge"/>
              <c:x val="0.4333216518379317"/>
              <c:y val="0.794416427427924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90496"/>
        <c:crosses val="autoZero"/>
        <c:auto val="1"/>
        <c:lblAlgn val="ctr"/>
        <c:lblOffset val="100"/>
        <c:noMultiLvlLbl val="0"/>
      </c:catAx>
      <c:valAx>
        <c:axId val="-204859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/>
                  <a:t>Botaniese samestelling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83424"/>
        <c:crosses val="autoZero"/>
        <c:crossBetween val="between"/>
      </c:valAx>
      <c:valAx>
        <c:axId val="-20485861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dirty="0" err="1"/>
                  <a:t>Totale</a:t>
                </a:r>
                <a:r>
                  <a:rPr lang="en-ZA" dirty="0"/>
                  <a:t> DM </a:t>
                </a:r>
                <a:r>
                  <a:rPr lang="en-ZA" dirty="0" err="1"/>
                  <a:t>Produksie</a:t>
                </a:r>
                <a:r>
                  <a:rPr lang="en-ZA" dirty="0"/>
                  <a:t> (kg DM ha</a:t>
                </a:r>
                <a:r>
                  <a:rPr lang="en-ZA" baseline="30000" dirty="0"/>
                  <a:t>-1</a:t>
                </a:r>
                <a:r>
                  <a:rPr lang="en-ZA" dirty="0"/>
                  <a:t>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581792"/>
        <c:crosses val="max"/>
        <c:crossBetween val="between"/>
      </c:valAx>
      <c:catAx>
        <c:axId val="-2048581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48586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3902359722872688E-2"/>
          <c:y val="0.8356967223178986"/>
          <c:w val="0.91609763169138736"/>
          <c:h val="0.15887948186980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BC7F027-379E-4D32-9199-1B8938F68AAE}" type="datetimeFigureOut">
              <a:rPr lang="en-GB" smtClean="0"/>
              <a:t>27/05/2021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CB3FB82-2445-4031-8D77-475052559E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24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B7E7989-31F3-4EB9-8547-909D99F43AE5}" type="datetimeFigureOut">
              <a:rPr lang="en-ZA" smtClean="0"/>
              <a:t>2021/05/27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5E2897E-B052-44CE-92A6-D4B2AB10F3F6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560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6.xml"/><Relationship Id="rId1" Type="http://schemas.openxmlformats.org/officeDocument/2006/relationships/tags" Target="../tags/tag21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20.xml"/><Relationship Id="rId1" Type="http://schemas.openxmlformats.org/officeDocument/2006/relationships/tags" Target="../tags/tag21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22.xml"/><Relationship Id="rId1" Type="http://schemas.openxmlformats.org/officeDocument/2006/relationships/tags" Target="../tags/tag22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26.xml"/><Relationship Id="rId1" Type="http://schemas.openxmlformats.org/officeDocument/2006/relationships/tags" Target="../tags/tag22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28.xml"/><Relationship Id="rId1" Type="http://schemas.openxmlformats.org/officeDocument/2006/relationships/tags" Target="../tags/tag22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30.xml"/><Relationship Id="rId1" Type="http://schemas.openxmlformats.org/officeDocument/2006/relationships/tags" Target="../tags/tag22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36.xml"/><Relationship Id="rId1" Type="http://schemas.openxmlformats.org/officeDocument/2006/relationships/tags" Target="../tags/tag23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40.xml"/><Relationship Id="rId1" Type="http://schemas.openxmlformats.org/officeDocument/2006/relationships/tags" Target="../tags/tag23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41.xml"/><Relationship Id="rId4" Type="http://schemas.openxmlformats.org/officeDocument/2006/relationships/image" Target="../media/image9.pn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50.xml"/><Relationship Id="rId1" Type="http://schemas.openxmlformats.org/officeDocument/2006/relationships/tags" Target="../tags/tag24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52.xml"/><Relationship Id="rId1" Type="http://schemas.openxmlformats.org/officeDocument/2006/relationships/tags" Target="../tags/tag25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56.xml"/><Relationship Id="rId1" Type="http://schemas.openxmlformats.org/officeDocument/2006/relationships/tags" Target="../tags/tag25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58.xml"/><Relationship Id="rId1" Type="http://schemas.openxmlformats.org/officeDocument/2006/relationships/tags" Target="../tags/tag25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60.xml"/><Relationship Id="rId1" Type="http://schemas.openxmlformats.org/officeDocument/2006/relationships/tags" Target="../tags/tag25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62.xml"/><Relationship Id="rId1" Type="http://schemas.openxmlformats.org/officeDocument/2006/relationships/tags" Target="../tags/tag26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64.xml"/><Relationship Id="rId1" Type="http://schemas.openxmlformats.org/officeDocument/2006/relationships/tags" Target="../tags/tag26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66.xml"/><Relationship Id="rId1" Type="http://schemas.openxmlformats.org/officeDocument/2006/relationships/tags" Target="../tags/tag26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68.xml"/><Relationship Id="rId1" Type="http://schemas.openxmlformats.org/officeDocument/2006/relationships/tags" Target="../tags/tag26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70.xml"/><Relationship Id="rId1" Type="http://schemas.openxmlformats.org/officeDocument/2006/relationships/tags" Target="../tags/tag26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72.xml"/><Relationship Id="rId1" Type="http://schemas.openxmlformats.org/officeDocument/2006/relationships/tags" Target="../tags/tag27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74.xml"/><Relationship Id="rId1" Type="http://schemas.openxmlformats.org/officeDocument/2006/relationships/tags" Target="../tags/tag27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76.xml"/><Relationship Id="rId1" Type="http://schemas.openxmlformats.org/officeDocument/2006/relationships/tags" Target="../tags/tag27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78.xml"/><Relationship Id="rId1" Type="http://schemas.openxmlformats.org/officeDocument/2006/relationships/tags" Target="../tags/tag27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80.xml"/><Relationship Id="rId1" Type="http://schemas.openxmlformats.org/officeDocument/2006/relationships/tags" Target="../tags/tag27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82.xml"/><Relationship Id="rId1" Type="http://schemas.openxmlformats.org/officeDocument/2006/relationships/tags" Target="../tags/tag28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84.xml"/><Relationship Id="rId1" Type="http://schemas.openxmlformats.org/officeDocument/2006/relationships/tags" Target="../tags/tag28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86.xml"/><Relationship Id="rId1" Type="http://schemas.openxmlformats.org/officeDocument/2006/relationships/tags" Target="../tags/tag28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88.xml"/><Relationship Id="rId1" Type="http://schemas.openxmlformats.org/officeDocument/2006/relationships/tags" Target="../tags/tag28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89.xml"/><Relationship Id="rId4" Type="http://schemas.openxmlformats.org/officeDocument/2006/relationships/image" Target="../media/image9.png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98.xml"/><Relationship Id="rId1" Type="http://schemas.openxmlformats.org/officeDocument/2006/relationships/tags" Target="../tags/tag297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00.xml"/><Relationship Id="rId1" Type="http://schemas.openxmlformats.org/officeDocument/2006/relationships/tags" Target="../tags/tag299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02.xml"/><Relationship Id="rId1" Type="http://schemas.openxmlformats.org/officeDocument/2006/relationships/tags" Target="../tags/tag30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04.xml"/><Relationship Id="rId1" Type="http://schemas.openxmlformats.org/officeDocument/2006/relationships/tags" Target="../tags/tag30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06.xml"/><Relationship Id="rId1" Type="http://schemas.openxmlformats.org/officeDocument/2006/relationships/tags" Target="../tags/tag30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08.xml"/><Relationship Id="rId1" Type="http://schemas.openxmlformats.org/officeDocument/2006/relationships/tags" Target="../tags/tag307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10.xml"/><Relationship Id="rId1" Type="http://schemas.openxmlformats.org/officeDocument/2006/relationships/tags" Target="../tags/tag309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12.xml"/><Relationship Id="rId1" Type="http://schemas.openxmlformats.org/officeDocument/2006/relationships/tags" Target="../tags/tag31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14.xml"/><Relationship Id="rId1" Type="http://schemas.openxmlformats.org/officeDocument/2006/relationships/tags" Target="../tags/tag31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16.xml"/><Relationship Id="rId1" Type="http://schemas.openxmlformats.org/officeDocument/2006/relationships/tags" Target="../tags/tag31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18.xml"/><Relationship Id="rId1" Type="http://schemas.openxmlformats.org/officeDocument/2006/relationships/tags" Target="../tags/tag317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20.xml"/><Relationship Id="rId1" Type="http://schemas.openxmlformats.org/officeDocument/2006/relationships/tags" Target="../tags/tag319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22.xml"/><Relationship Id="rId1" Type="http://schemas.openxmlformats.org/officeDocument/2006/relationships/tags" Target="../tags/tag32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24.xml"/><Relationship Id="rId1" Type="http://schemas.openxmlformats.org/officeDocument/2006/relationships/tags" Target="../tags/tag32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26.xml"/><Relationship Id="rId1" Type="http://schemas.openxmlformats.org/officeDocument/2006/relationships/tags" Target="../tags/tag325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28.xml"/><Relationship Id="rId1" Type="http://schemas.openxmlformats.org/officeDocument/2006/relationships/tags" Target="../tags/tag327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30.xml"/><Relationship Id="rId1" Type="http://schemas.openxmlformats.org/officeDocument/2006/relationships/tags" Target="../tags/tag329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32.xml"/><Relationship Id="rId1" Type="http://schemas.openxmlformats.org/officeDocument/2006/relationships/tags" Target="../tags/tag33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34.xml"/><Relationship Id="rId1" Type="http://schemas.openxmlformats.org/officeDocument/2006/relationships/tags" Target="../tags/tag333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36.xml"/><Relationship Id="rId1" Type="http://schemas.openxmlformats.org/officeDocument/2006/relationships/tags" Target="../tags/tag335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37.xml"/><Relationship Id="rId4" Type="http://schemas.openxmlformats.org/officeDocument/2006/relationships/image" Target="../media/image9.png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46.xml"/><Relationship Id="rId1" Type="http://schemas.openxmlformats.org/officeDocument/2006/relationships/tags" Target="../tags/tag34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48.xml"/><Relationship Id="rId1" Type="http://schemas.openxmlformats.org/officeDocument/2006/relationships/tags" Target="../tags/tag34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50.xml"/><Relationship Id="rId1" Type="http://schemas.openxmlformats.org/officeDocument/2006/relationships/tags" Target="../tags/tag34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52.xml"/><Relationship Id="rId1" Type="http://schemas.openxmlformats.org/officeDocument/2006/relationships/tags" Target="../tags/tag35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54.xml"/><Relationship Id="rId1" Type="http://schemas.openxmlformats.org/officeDocument/2006/relationships/tags" Target="../tags/tag353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56.xml"/><Relationship Id="rId1" Type="http://schemas.openxmlformats.org/officeDocument/2006/relationships/tags" Target="../tags/tag355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58.xml"/><Relationship Id="rId1" Type="http://schemas.openxmlformats.org/officeDocument/2006/relationships/tags" Target="../tags/tag35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60.xml"/><Relationship Id="rId1" Type="http://schemas.openxmlformats.org/officeDocument/2006/relationships/tags" Target="../tags/tag35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62.xml"/><Relationship Id="rId1" Type="http://schemas.openxmlformats.org/officeDocument/2006/relationships/tags" Target="../tags/tag361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64.xml"/><Relationship Id="rId1" Type="http://schemas.openxmlformats.org/officeDocument/2006/relationships/tags" Target="../tags/tag36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66.xml"/><Relationship Id="rId1" Type="http://schemas.openxmlformats.org/officeDocument/2006/relationships/tags" Target="../tags/tag36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68.xml"/><Relationship Id="rId1" Type="http://schemas.openxmlformats.org/officeDocument/2006/relationships/tags" Target="../tags/tag36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70.xml"/><Relationship Id="rId1" Type="http://schemas.openxmlformats.org/officeDocument/2006/relationships/tags" Target="../tags/tag369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72.xml"/><Relationship Id="rId1" Type="http://schemas.openxmlformats.org/officeDocument/2006/relationships/tags" Target="../tags/tag371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74.xml"/><Relationship Id="rId1" Type="http://schemas.openxmlformats.org/officeDocument/2006/relationships/tags" Target="../tags/tag373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76.xml"/><Relationship Id="rId1" Type="http://schemas.openxmlformats.org/officeDocument/2006/relationships/tags" Target="../tags/tag37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78.xml"/><Relationship Id="rId1" Type="http://schemas.openxmlformats.org/officeDocument/2006/relationships/tags" Target="../tags/tag37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80.xml"/><Relationship Id="rId1" Type="http://schemas.openxmlformats.org/officeDocument/2006/relationships/tags" Target="../tags/tag379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82.xml"/><Relationship Id="rId1" Type="http://schemas.openxmlformats.org/officeDocument/2006/relationships/tags" Target="../tags/tag38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84.xml"/><Relationship Id="rId1" Type="http://schemas.openxmlformats.org/officeDocument/2006/relationships/tags" Target="../tags/tag383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385.xml"/><Relationship Id="rId4" Type="http://schemas.openxmlformats.org/officeDocument/2006/relationships/image" Target="../media/image9.png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94.xml"/><Relationship Id="rId1" Type="http://schemas.openxmlformats.org/officeDocument/2006/relationships/tags" Target="../tags/tag393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96.xml"/><Relationship Id="rId1" Type="http://schemas.openxmlformats.org/officeDocument/2006/relationships/tags" Target="../tags/tag395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98.xml"/><Relationship Id="rId1" Type="http://schemas.openxmlformats.org/officeDocument/2006/relationships/tags" Target="../tags/tag39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00.xml"/><Relationship Id="rId1" Type="http://schemas.openxmlformats.org/officeDocument/2006/relationships/tags" Target="../tags/tag399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02.xml"/><Relationship Id="rId1" Type="http://schemas.openxmlformats.org/officeDocument/2006/relationships/tags" Target="../tags/tag40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04.xml"/><Relationship Id="rId1" Type="http://schemas.openxmlformats.org/officeDocument/2006/relationships/tags" Target="../tags/tag403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06.xml"/><Relationship Id="rId1" Type="http://schemas.openxmlformats.org/officeDocument/2006/relationships/tags" Target="../tags/tag405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08.xml"/><Relationship Id="rId1" Type="http://schemas.openxmlformats.org/officeDocument/2006/relationships/tags" Target="../tags/tag407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10.xml"/><Relationship Id="rId1" Type="http://schemas.openxmlformats.org/officeDocument/2006/relationships/tags" Target="../tags/tag409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12.xml"/><Relationship Id="rId1" Type="http://schemas.openxmlformats.org/officeDocument/2006/relationships/tags" Target="../tags/tag411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14.xml"/><Relationship Id="rId1" Type="http://schemas.openxmlformats.org/officeDocument/2006/relationships/tags" Target="../tags/tag413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16.xml"/><Relationship Id="rId1" Type="http://schemas.openxmlformats.org/officeDocument/2006/relationships/tags" Target="../tags/tag415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18.xml"/><Relationship Id="rId1" Type="http://schemas.openxmlformats.org/officeDocument/2006/relationships/tags" Target="../tags/tag417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20.xml"/><Relationship Id="rId1" Type="http://schemas.openxmlformats.org/officeDocument/2006/relationships/tags" Target="../tags/tag41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22.xml"/><Relationship Id="rId1" Type="http://schemas.openxmlformats.org/officeDocument/2006/relationships/tags" Target="../tags/tag421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24.xml"/><Relationship Id="rId1" Type="http://schemas.openxmlformats.org/officeDocument/2006/relationships/tags" Target="../tags/tag423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26.xml"/><Relationship Id="rId1" Type="http://schemas.openxmlformats.org/officeDocument/2006/relationships/tags" Target="../tags/tag42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28.xml"/><Relationship Id="rId1" Type="http://schemas.openxmlformats.org/officeDocument/2006/relationships/tags" Target="../tags/tag427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30.xml"/><Relationship Id="rId1" Type="http://schemas.openxmlformats.org/officeDocument/2006/relationships/tags" Target="../tags/tag429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432.xml"/><Relationship Id="rId1" Type="http://schemas.openxmlformats.org/officeDocument/2006/relationships/tags" Target="../tags/tag431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433.xml"/><Relationship Id="rId4" Type="http://schemas.openxmlformats.org/officeDocument/2006/relationships/image" Target="../media/image9.png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42.xml"/><Relationship Id="rId1" Type="http://schemas.openxmlformats.org/officeDocument/2006/relationships/tags" Target="../tags/tag44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4" Type="http://schemas.openxmlformats.org/officeDocument/2006/relationships/image" Target="../media/image9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44.xml"/><Relationship Id="rId1" Type="http://schemas.openxmlformats.org/officeDocument/2006/relationships/tags" Target="../tags/tag443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46.xml"/><Relationship Id="rId1" Type="http://schemas.openxmlformats.org/officeDocument/2006/relationships/tags" Target="../tags/tag445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48.xml"/><Relationship Id="rId1" Type="http://schemas.openxmlformats.org/officeDocument/2006/relationships/tags" Target="../tags/tag447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50.xml"/><Relationship Id="rId1" Type="http://schemas.openxmlformats.org/officeDocument/2006/relationships/tags" Target="../tags/tag449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52.xml"/><Relationship Id="rId1" Type="http://schemas.openxmlformats.org/officeDocument/2006/relationships/tags" Target="../tags/tag451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54.xml"/><Relationship Id="rId1" Type="http://schemas.openxmlformats.org/officeDocument/2006/relationships/tags" Target="../tags/tag453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56.xml"/><Relationship Id="rId1" Type="http://schemas.openxmlformats.org/officeDocument/2006/relationships/tags" Target="../tags/tag455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58.xml"/><Relationship Id="rId1" Type="http://schemas.openxmlformats.org/officeDocument/2006/relationships/tags" Target="../tags/tag457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60.xml"/><Relationship Id="rId1" Type="http://schemas.openxmlformats.org/officeDocument/2006/relationships/tags" Target="../tags/tag459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62.xml"/><Relationship Id="rId1" Type="http://schemas.openxmlformats.org/officeDocument/2006/relationships/tags" Target="../tags/tag46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64.xml"/><Relationship Id="rId1" Type="http://schemas.openxmlformats.org/officeDocument/2006/relationships/tags" Target="../tags/tag463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66.xml"/><Relationship Id="rId1" Type="http://schemas.openxmlformats.org/officeDocument/2006/relationships/tags" Target="../tags/tag465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68.xml"/><Relationship Id="rId1" Type="http://schemas.openxmlformats.org/officeDocument/2006/relationships/tags" Target="../tags/tag467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70.xml"/><Relationship Id="rId1" Type="http://schemas.openxmlformats.org/officeDocument/2006/relationships/tags" Target="../tags/tag469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72.xml"/><Relationship Id="rId1" Type="http://schemas.openxmlformats.org/officeDocument/2006/relationships/tags" Target="../tags/tag471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74.xml"/><Relationship Id="rId1" Type="http://schemas.openxmlformats.org/officeDocument/2006/relationships/tags" Target="../tags/tag473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76.xml"/><Relationship Id="rId1" Type="http://schemas.openxmlformats.org/officeDocument/2006/relationships/tags" Target="../tags/tag475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78.xml"/><Relationship Id="rId1" Type="http://schemas.openxmlformats.org/officeDocument/2006/relationships/tags" Target="../tags/tag477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80.xml"/><Relationship Id="rId1" Type="http://schemas.openxmlformats.org/officeDocument/2006/relationships/tags" Target="../tags/tag47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481.xml"/><Relationship Id="rId4" Type="http://schemas.openxmlformats.org/officeDocument/2006/relationships/image" Target="../media/image9.png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90.xml"/><Relationship Id="rId1" Type="http://schemas.openxmlformats.org/officeDocument/2006/relationships/tags" Target="../tags/tag489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92.xml"/><Relationship Id="rId1" Type="http://schemas.openxmlformats.org/officeDocument/2006/relationships/tags" Target="../tags/tag491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94.xml"/><Relationship Id="rId1" Type="http://schemas.openxmlformats.org/officeDocument/2006/relationships/tags" Target="../tags/tag493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96.xml"/><Relationship Id="rId1" Type="http://schemas.openxmlformats.org/officeDocument/2006/relationships/tags" Target="../tags/tag495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98.xml"/><Relationship Id="rId1" Type="http://schemas.openxmlformats.org/officeDocument/2006/relationships/tags" Target="../tags/tag497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00.xml"/><Relationship Id="rId1" Type="http://schemas.openxmlformats.org/officeDocument/2006/relationships/tags" Target="../tags/tag49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02.xml"/><Relationship Id="rId1" Type="http://schemas.openxmlformats.org/officeDocument/2006/relationships/tags" Target="../tags/tag501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04.xml"/><Relationship Id="rId1" Type="http://schemas.openxmlformats.org/officeDocument/2006/relationships/tags" Target="../tags/tag503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06.xml"/><Relationship Id="rId1" Type="http://schemas.openxmlformats.org/officeDocument/2006/relationships/tags" Target="../tags/tag505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08.xml"/><Relationship Id="rId1" Type="http://schemas.openxmlformats.org/officeDocument/2006/relationships/tags" Target="../tags/tag507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10.xml"/><Relationship Id="rId1" Type="http://schemas.openxmlformats.org/officeDocument/2006/relationships/tags" Target="../tags/tag509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12.xml"/><Relationship Id="rId1" Type="http://schemas.openxmlformats.org/officeDocument/2006/relationships/tags" Target="../tags/tag511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14.xml"/><Relationship Id="rId1" Type="http://schemas.openxmlformats.org/officeDocument/2006/relationships/tags" Target="../tags/tag513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16.xml"/><Relationship Id="rId1" Type="http://schemas.openxmlformats.org/officeDocument/2006/relationships/tags" Target="../tags/tag515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18.xml"/><Relationship Id="rId1" Type="http://schemas.openxmlformats.org/officeDocument/2006/relationships/tags" Target="../tags/tag51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20.xml"/><Relationship Id="rId1" Type="http://schemas.openxmlformats.org/officeDocument/2006/relationships/tags" Target="../tags/tag519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22.xml"/><Relationship Id="rId1" Type="http://schemas.openxmlformats.org/officeDocument/2006/relationships/tags" Target="../tags/tag521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24.xml"/><Relationship Id="rId1" Type="http://schemas.openxmlformats.org/officeDocument/2006/relationships/tags" Target="../tags/tag523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26.xml"/><Relationship Id="rId1" Type="http://schemas.openxmlformats.org/officeDocument/2006/relationships/tags" Target="../tags/tag525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28.xml"/><Relationship Id="rId1" Type="http://schemas.openxmlformats.org/officeDocument/2006/relationships/tags" Target="../tags/tag527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529.xml"/><Relationship Id="rId4" Type="http://schemas.openxmlformats.org/officeDocument/2006/relationships/image" Target="../media/image9.png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38.xml"/><Relationship Id="rId1" Type="http://schemas.openxmlformats.org/officeDocument/2006/relationships/tags" Target="../tags/tag537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40.xml"/><Relationship Id="rId1" Type="http://schemas.openxmlformats.org/officeDocument/2006/relationships/tags" Target="../tags/tag53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42.xml"/><Relationship Id="rId1" Type="http://schemas.openxmlformats.org/officeDocument/2006/relationships/tags" Target="../tags/tag541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44.xml"/><Relationship Id="rId1" Type="http://schemas.openxmlformats.org/officeDocument/2006/relationships/tags" Target="../tags/tag543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46.xml"/><Relationship Id="rId1" Type="http://schemas.openxmlformats.org/officeDocument/2006/relationships/tags" Target="../tags/tag545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48.xml"/><Relationship Id="rId1" Type="http://schemas.openxmlformats.org/officeDocument/2006/relationships/tags" Target="../tags/tag547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50.xml"/><Relationship Id="rId1" Type="http://schemas.openxmlformats.org/officeDocument/2006/relationships/tags" Target="../tags/tag549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52.xml"/><Relationship Id="rId1" Type="http://schemas.openxmlformats.org/officeDocument/2006/relationships/tags" Target="../tags/tag551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54.xml"/><Relationship Id="rId1" Type="http://schemas.openxmlformats.org/officeDocument/2006/relationships/tags" Target="../tags/tag553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56.xml"/><Relationship Id="rId1" Type="http://schemas.openxmlformats.org/officeDocument/2006/relationships/tags" Target="../tags/tag555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58.xml"/><Relationship Id="rId1" Type="http://schemas.openxmlformats.org/officeDocument/2006/relationships/tags" Target="../tags/tag557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60.xml"/><Relationship Id="rId1" Type="http://schemas.openxmlformats.org/officeDocument/2006/relationships/tags" Target="../tags/tag55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62.xml"/><Relationship Id="rId1" Type="http://schemas.openxmlformats.org/officeDocument/2006/relationships/tags" Target="../tags/tag561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64.xml"/><Relationship Id="rId1" Type="http://schemas.openxmlformats.org/officeDocument/2006/relationships/tags" Target="../tags/tag563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66.xml"/><Relationship Id="rId1" Type="http://schemas.openxmlformats.org/officeDocument/2006/relationships/tags" Target="../tags/tag565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68.xml"/><Relationship Id="rId1" Type="http://schemas.openxmlformats.org/officeDocument/2006/relationships/tags" Target="../tags/tag567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70.xml"/><Relationship Id="rId1" Type="http://schemas.openxmlformats.org/officeDocument/2006/relationships/tags" Target="../tags/tag569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72.xml"/><Relationship Id="rId1" Type="http://schemas.openxmlformats.org/officeDocument/2006/relationships/tags" Target="../tags/tag571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74.xml"/><Relationship Id="rId1" Type="http://schemas.openxmlformats.org/officeDocument/2006/relationships/tags" Target="../tags/tag573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76.xml"/><Relationship Id="rId1" Type="http://schemas.openxmlformats.org/officeDocument/2006/relationships/tags" Target="../tags/tag575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77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586.xml"/><Relationship Id="rId1" Type="http://schemas.openxmlformats.org/officeDocument/2006/relationships/tags" Target="../tags/tag585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588.xml"/><Relationship Id="rId1" Type="http://schemas.openxmlformats.org/officeDocument/2006/relationships/tags" Target="../tags/tag587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590.xml"/><Relationship Id="rId1" Type="http://schemas.openxmlformats.org/officeDocument/2006/relationships/tags" Target="../tags/tag589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592.xml"/><Relationship Id="rId1" Type="http://schemas.openxmlformats.org/officeDocument/2006/relationships/tags" Target="../tags/tag591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594.xml"/><Relationship Id="rId1" Type="http://schemas.openxmlformats.org/officeDocument/2006/relationships/tags" Target="../tags/tag593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596.xml"/><Relationship Id="rId1" Type="http://schemas.openxmlformats.org/officeDocument/2006/relationships/tags" Target="../tags/tag595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598.xml"/><Relationship Id="rId1" Type="http://schemas.openxmlformats.org/officeDocument/2006/relationships/tags" Target="../tags/tag597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00.xml"/><Relationship Id="rId1" Type="http://schemas.openxmlformats.org/officeDocument/2006/relationships/tags" Target="../tags/tag59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02.xml"/><Relationship Id="rId1" Type="http://schemas.openxmlformats.org/officeDocument/2006/relationships/tags" Target="../tags/tag601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04.xml"/><Relationship Id="rId1" Type="http://schemas.openxmlformats.org/officeDocument/2006/relationships/tags" Target="../tags/tag603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06.xml"/><Relationship Id="rId1" Type="http://schemas.openxmlformats.org/officeDocument/2006/relationships/tags" Target="../tags/tag605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08.xml"/><Relationship Id="rId1" Type="http://schemas.openxmlformats.org/officeDocument/2006/relationships/tags" Target="../tags/tag607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10.xml"/><Relationship Id="rId1" Type="http://schemas.openxmlformats.org/officeDocument/2006/relationships/tags" Target="../tags/tag609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12.xml"/><Relationship Id="rId1" Type="http://schemas.openxmlformats.org/officeDocument/2006/relationships/tags" Target="../tags/tag611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14.xml"/><Relationship Id="rId1" Type="http://schemas.openxmlformats.org/officeDocument/2006/relationships/tags" Target="../tags/tag613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16.xml"/><Relationship Id="rId1" Type="http://schemas.openxmlformats.org/officeDocument/2006/relationships/tags" Target="../tags/tag615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18.xml"/><Relationship Id="rId1" Type="http://schemas.openxmlformats.org/officeDocument/2006/relationships/tags" Target="../tags/tag61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20.xml"/><Relationship Id="rId1" Type="http://schemas.openxmlformats.org/officeDocument/2006/relationships/tags" Target="../tags/tag619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22.xml"/><Relationship Id="rId1" Type="http://schemas.openxmlformats.org/officeDocument/2006/relationships/tags" Target="../tags/tag621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624.xml"/><Relationship Id="rId1" Type="http://schemas.openxmlformats.org/officeDocument/2006/relationships/tags" Target="../tags/tag623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625.xml"/><Relationship Id="rId4" Type="http://schemas.openxmlformats.org/officeDocument/2006/relationships/image" Target="../media/image9.png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34.xml"/><Relationship Id="rId1" Type="http://schemas.openxmlformats.org/officeDocument/2006/relationships/tags" Target="../tags/tag633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36.xml"/><Relationship Id="rId1" Type="http://schemas.openxmlformats.org/officeDocument/2006/relationships/tags" Target="../tags/tag635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38.xml"/><Relationship Id="rId1" Type="http://schemas.openxmlformats.org/officeDocument/2006/relationships/tags" Target="../tags/tag637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40.xml"/><Relationship Id="rId1" Type="http://schemas.openxmlformats.org/officeDocument/2006/relationships/tags" Target="../tags/tag63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42.xml"/><Relationship Id="rId1" Type="http://schemas.openxmlformats.org/officeDocument/2006/relationships/tags" Target="../tags/tag641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44.xml"/><Relationship Id="rId1" Type="http://schemas.openxmlformats.org/officeDocument/2006/relationships/tags" Target="../tags/tag643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46.xml"/><Relationship Id="rId1" Type="http://schemas.openxmlformats.org/officeDocument/2006/relationships/tags" Target="../tags/tag645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48.xml"/><Relationship Id="rId1" Type="http://schemas.openxmlformats.org/officeDocument/2006/relationships/tags" Target="../tags/tag647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50.xml"/><Relationship Id="rId1" Type="http://schemas.openxmlformats.org/officeDocument/2006/relationships/tags" Target="../tags/tag649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52.xml"/><Relationship Id="rId1" Type="http://schemas.openxmlformats.org/officeDocument/2006/relationships/tags" Target="../tags/tag651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54.xml"/><Relationship Id="rId1" Type="http://schemas.openxmlformats.org/officeDocument/2006/relationships/tags" Target="../tags/tag653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56.xml"/><Relationship Id="rId1" Type="http://schemas.openxmlformats.org/officeDocument/2006/relationships/tags" Target="../tags/tag655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58.xml"/><Relationship Id="rId1" Type="http://schemas.openxmlformats.org/officeDocument/2006/relationships/tags" Target="../tags/tag65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60.xml"/><Relationship Id="rId1" Type="http://schemas.openxmlformats.org/officeDocument/2006/relationships/tags" Target="../tags/tag659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62.xml"/><Relationship Id="rId1" Type="http://schemas.openxmlformats.org/officeDocument/2006/relationships/tags" Target="../tags/tag661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64.xml"/><Relationship Id="rId1" Type="http://schemas.openxmlformats.org/officeDocument/2006/relationships/tags" Target="../tags/tag663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66.xml"/><Relationship Id="rId1" Type="http://schemas.openxmlformats.org/officeDocument/2006/relationships/tags" Target="../tags/tag665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68.xml"/><Relationship Id="rId1" Type="http://schemas.openxmlformats.org/officeDocument/2006/relationships/tags" Target="../tags/tag667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70.xml"/><Relationship Id="rId1" Type="http://schemas.openxmlformats.org/officeDocument/2006/relationships/tags" Target="../tags/tag669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672.xml"/><Relationship Id="rId1" Type="http://schemas.openxmlformats.org/officeDocument/2006/relationships/tags" Target="../tags/tag671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673.xml"/><Relationship Id="rId4" Type="http://schemas.openxmlformats.org/officeDocument/2006/relationships/image" Target="../media/image9.png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682.xml"/><Relationship Id="rId1" Type="http://schemas.openxmlformats.org/officeDocument/2006/relationships/tags" Target="../tags/tag681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684.xml"/><Relationship Id="rId1" Type="http://schemas.openxmlformats.org/officeDocument/2006/relationships/tags" Target="../tags/tag683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686.xml"/><Relationship Id="rId1" Type="http://schemas.openxmlformats.org/officeDocument/2006/relationships/tags" Target="../tags/tag685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688.xml"/><Relationship Id="rId1" Type="http://schemas.openxmlformats.org/officeDocument/2006/relationships/tags" Target="../tags/tag687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690.xml"/><Relationship Id="rId1" Type="http://schemas.openxmlformats.org/officeDocument/2006/relationships/tags" Target="../tags/tag689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692.xml"/><Relationship Id="rId1" Type="http://schemas.openxmlformats.org/officeDocument/2006/relationships/tags" Target="../tags/tag691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694.xml"/><Relationship Id="rId1" Type="http://schemas.openxmlformats.org/officeDocument/2006/relationships/tags" Target="../tags/tag693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696.xml"/><Relationship Id="rId1" Type="http://schemas.openxmlformats.org/officeDocument/2006/relationships/tags" Target="../tags/tag695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698.xml"/><Relationship Id="rId1" Type="http://schemas.openxmlformats.org/officeDocument/2006/relationships/tags" Target="../tags/tag697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700.xml"/><Relationship Id="rId1" Type="http://schemas.openxmlformats.org/officeDocument/2006/relationships/tags" Target="../tags/tag69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702.xml"/><Relationship Id="rId1" Type="http://schemas.openxmlformats.org/officeDocument/2006/relationships/tags" Target="../tags/tag701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704.xml"/><Relationship Id="rId1" Type="http://schemas.openxmlformats.org/officeDocument/2006/relationships/tags" Target="../tags/tag703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706.xml"/><Relationship Id="rId1" Type="http://schemas.openxmlformats.org/officeDocument/2006/relationships/tags" Target="../tags/tag705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708.xml"/><Relationship Id="rId1" Type="http://schemas.openxmlformats.org/officeDocument/2006/relationships/tags" Target="../tags/tag707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710.xml"/><Relationship Id="rId1" Type="http://schemas.openxmlformats.org/officeDocument/2006/relationships/tags" Target="../tags/tag709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712.xml"/><Relationship Id="rId1" Type="http://schemas.openxmlformats.org/officeDocument/2006/relationships/tags" Target="../tags/tag711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714.xml"/><Relationship Id="rId1" Type="http://schemas.openxmlformats.org/officeDocument/2006/relationships/tags" Target="../tags/tag713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716.xml"/><Relationship Id="rId1" Type="http://schemas.openxmlformats.org/officeDocument/2006/relationships/tags" Target="../tags/tag715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718.xml"/><Relationship Id="rId1" Type="http://schemas.openxmlformats.org/officeDocument/2006/relationships/tags" Target="../tags/tag71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720.xml"/><Relationship Id="rId1" Type="http://schemas.openxmlformats.org/officeDocument/2006/relationships/tags" Target="../tags/tag719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721.xml"/><Relationship Id="rId4" Type="http://schemas.openxmlformats.org/officeDocument/2006/relationships/image" Target="../media/image9.png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29.xml"/><Relationship Id="rId1" Type="http://schemas.openxmlformats.org/officeDocument/2006/relationships/tags" Target="../tags/tag728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31.xml"/><Relationship Id="rId1" Type="http://schemas.openxmlformats.org/officeDocument/2006/relationships/tags" Target="../tags/tag730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33.xml"/><Relationship Id="rId1" Type="http://schemas.openxmlformats.org/officeDocument/2006/relationships/tags" Target="../tags/tag732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35.xml"/><Relationship Id="rId1" Type="http://schemas.openxmlformats.org/officeDocument/2006/relationships/tags" Target="../tags/tag734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37.xml"/><Relationship Id="rId1" Type="http://schemas.openxmlformats.org/officeDocument/2006/relationships/tags" Target="../tags/tag73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39.xml"/><Relationship Id="rId1" Type="http://schemas.openxmlformats.org/officeDocument/2006/relationships/tags" Target="../tags/tag738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41.xml"/><Relationship Id="rId1" Type="http://schemas.openxmlformats.org/officeDocument/2006/relationships/tags" Target="../tags/tag740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43.xml"/><Relationship Id="rId1" Type="http://schemas.openxmlformats.org/officeDocument/2006/relationships/tags" Target="../tags/tag742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45.xml"/><Relationship Id="rId1" Type="http://schemas.openxmlformats.org/officeDocument/2006/relationships/tags" Target="../tags/tag744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47.xml"/><Relationship Id="rId1" Type="http://schemas.openxmlformats.org/officeDocument/2006/relationships/tags" Target="../tags/tag746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49.xml"/><Relationship Id="rId1" Type="http://schemas.openxmlformats.org/officeDocument/2006/relationships/tags" Target="../tags/tag748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51.xml"/><Relationship Id="rId1" Type="http://schemas.openxmlformats.org/officeDocument/2006/relationships/tags" Target="../tags/tag750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7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53.xml"/><Relationship Id="rId1" Type="http://schemas.openxmlformats.org/officeDocument/2006/relationships/tags" Target="../tags/tag752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55.xml"/><Relationship Id="rId1" Type="http://schemas.openxmlformats.org/officeDocument/2006/relationships/tags" Target="../tags/tag75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57.xml"/><Relationship Id="rId1" Type="http://schemas.openxmlformats.org/officeDocument/2006/relationships/tags" Target="../tags/tag756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59.xml"/><Relationship Id="rId1" Type="http://schemas.openxmlformats.org/officeDocument/2006/relationships/tags" Target="../tags/tag758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61.xml"/><Relationship Id="rId1" Type="http://schemas.openxmlformats.org/officeDocument/2006/relationships/tags" Target="../tags/tag760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63.xml"/><Relationship Id="rId1" Type="http://schemas.openxmlformats.org/officeDocument/2006/relationships/tags" Target="../tags/tag762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65.xml"/><Relationship Id="rId1" Type="http://schemas.openxmlformats.org/officeDocument/2006/relationships/tags" Target="../tags/tag764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67.xml"/><Relationship Id="rId1" Type="http://schemas.openxmlformats.org/officeDocument/2006/relationships/tags" Target="../tags/tag766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76.xml"/><Relationship Id="rId1" Type="http://schemas.openxmlformats.org/officeDocument/2006/relationships/tags" Target="../tags/tag77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78.xml"/><Relationship Id="rId1" Type="http://schemas.openxmlformats.org/officeDocument/2006/relationships/tags" Target="../tags/tag777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80.xml"/><Relationship Id="rId1" Type="http://schemas.openxmlformats.org/officeDocument/2006/relationships/tags" Target="../tags/tag779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82.xml"/><Relationship Id="rId1" Type="http://schemas.openxmlformats.org/officeDocument/2006/relationships/tags" Target="../tags/tag781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84.xml"/><Relationship Id="rId1" Type="http://schemas.openxmlformats.org/officeDocument/2006/relationships/tags" Target="../tags/tag783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86.xml"/><Relationship Id="rId1" Type="http://schemas.openxmlformats.org/officeDocument/2006/relationships/tags" Target="../tags/tag785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88.xml"/><Relationship Id="rId1" Type="http://schemas.openxmlformats.org/officeDocument/2006/relationships/tags" Target="../tags/tag787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90.xml"/><Relationship Id="rId1" Type="http://schemas.openxmlformats.org/officeDocument/2006/relationships/tags" Target="../tags/tag789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92.xml"/><Relationship Id="rId1" Type="http://schemas.openxmlformats.org/officeDocument/2006/relationships/tags" Target="../tags/tag791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94.xml"/><Relationship Id="rId1" Type="http://schemas.openxmlformats.org/officeDocument/2006/relationships/tags" Target="../tags/tag793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96.xml"/><Relationship Id="rId1" Type="http://schemas.openxmlformats.org/officeDocument/2006/relationships/tags" Target="../tags/tag79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98.xml"/><Relationship Id="rId1" Type="http://schemas.openxmlformats.org/officeDocument/2006/relationships/tags" Target="../tags/tag797.xml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800.xml"/><Relationship Id="rId1" Type="http://schemas.openxmlformats.org/officeDocument/2006/relationships/tags" Target="../tags/tag799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802.xml"/><Relationship Id="rId1" Type="http://schemas.openxmlformats.org/officeDocument/2006/relationships/tags" Target="../tags/tag801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804.xml"/><Relationship Id="rId1" Type="http://schemas.openxmlformats.org/officeDocument/2006/relationships/tags" Target="../tags/tag803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806.xml"/><Relationship Id="rId1" Type="http://schemas.openxmlformats.org/officeDocument/2006/relationships/tags" Target="../tags/tag805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808.xml"/><Relationship Id="rId1" Type="http://schemas.openxmlformats.org/officeDocument/2006/relationships/tags" Target="../tags/tag807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810.xml"/><Relationship Id="rId1" Type="http://schemas.openxmlformats.org/officeDocument/2006/relationships/tags" Target="../tags/tag809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812.xml"/><Relationship Id="rId1" Type="http://schemas.openxmlformats.org/officeDocument/2006/relationships/tags" Target="../tags/tag811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814.xml"/><Relationship Id="rId1" Type="http://schemas.openxmlformats.org/officeDocument/2006/relationships/tags" Target="../tags/tag81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815.xml"/><Relationship Id="rId4" Type="http://schemas.openxmlformats.org/officeDocument/2006/relationships/image" Target="../media/image9.png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24.xml"/><Relationship Id="rId1" Type="http://schemas.openxmlformats.org/officeDocument/2006/relationships/tags" Target="../tags/tag823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26.xml"/><Relationship Id="rId1" Type="http://schemas.openxmlformats.org/officeDocument/2006/relationships/tags" Target="../tags/tag825.xml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28.xml"/><Relationship Id="rId1" Type="http://schemas.openxmlformats.org/officeDocument/2006/relationships/tags" Target="../tags/tag827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30.xml"/><Relationship Id="rId1" Type="http://schemas.openxmlformats.org/officeDocument/2006/relationships/tags" Target="../tags/tag829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32.xml"/><Relationship Id="rId1" Type="http://schemas.openxmlformats.org/officeDocument/2006/relationships/tags" Target="../tags/tag831.xml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34.xml"/><Relationship Id="rId1" Type="http://schemas.openxmlformats.org/officeDocument/2006/relationships/tags" Target="../tags/tag833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36.xml"/><Relationship Id="rId1" Type="http://schemas.openxmlformats.org/officeDocument/2006/relationships/tags" Target="../tags/tag83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38.xml"/><Relationship Id="rId1" Type="http://schemas.openxmlformats.org/officeDocument/2006/relationships/tags" Target="../tags/tag837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40.xml"/><Relationship Id="rId1" Type="http://schemas.openxmlformats.org/officeDocument/2006/relationships/tags" Target="../tags/tag839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42.xml"/><Relationship Id="rId1" Type="http://schemas.openxmlformats.org/officeDocument/2006/relationships/tags" Target="../tags/tag841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44.xml"/><Relationship Id="rId1" Type="http://schemas.openxmlformats.org/officeDocument/2006/relationships/tags" Target="../tags/tag843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46.xml"/><Relationship Id="rId1" Type="http://schemas.openxmlformats.org/officeDocument/2006/relationships/tags" Target="../tags/tag845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9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48.xml"/><Relationship Id="rId1" Type="http://schemas.openxmlformats.org/officeDocument/2006/relationships/tags" Target="../tags/tag847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50.xml"/><Relationship Id="rId1" Type="http://schemas.openxmlformats.org/officeDocument/2006/relationships/tags" Target="../tags/tag849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52.xml"/><Relationship Id="rId1" Type="http://schemas.openxmlformats.org/officeDocument/2006/relationships/tags" Target="../tags/tag851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54.xml"/><Relationship Id="rId1" Type="http://schemas.openxmlformats.org/officeDocument/2006/relationships/tags" Target="../tags/tag85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56.xml"/><Relationship Id="rId1" Type="http://schemas.openxmlformats.org/officeDocument/2006/relationships/tags" Target="../tags/tag855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58.xml"/><Relationship Id="rId1" Type="http://schemas.openxmlformats.org/officeDocument/2006/relationships/tags" Target="../tags/tag857.xml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60.xml"/><Relationship Id="rId1" Type="http://schemas.openxmlformats.org/officeDocument/2006/relationships/tags" Target="../tags/tag859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62.xml"/><Relationship Id="rId1" Type="http://schemas.openxmlformats.org/officeDocument/2006/relationships/tags" Target="../tags/tag861.xml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863.xml"/><Relationship Id="rId4" Type="http://schemas.openxmlformats.org/officeDocument/2006/relationships/image" Target="../media/image9.png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72.xml"/><Relationship Id="rId1" Type="http://schemas.openxmlformats.org/officeDocument/2006/relationships/tags" Target="../tags/tag871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74.xml"/><Relationship Id="rId1" Type="http://schemas.openxmlformats.org/officeDocument/2006/relationships/tags" Target="../tags/tag873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76.xml"/><Relationship Id="rId1" Type="http://schemas.openxmlformats.org/officeDocument/2006/relationships/tags" Target="../tags/tag87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78.xml"/><Relationship Id="rId1" Type="http://schemas.openxmlformats.org/officeDocument/2006/relationships/tags" Target="../tags/tag877.xml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80.xml"/><Relationship Id="rId1" Type="http://schemas.openxmlformats.org/officeDocument/2006/relationships/tags" Target="../tags/tag879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82.xml"/><Relationship Id="rId1" Type="http://schemas.openxmlformats.org/officeDocument/2006/relationships/tags" Target="../tags/tag881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84.xml"/><Relationship Id="rId1" Type="http://schemas.openxmlformats.org/officeDocument/2006/relationships/tags" Target="../tags/tag883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86.xml"/><Relationship Id="rId1" Type="http://schemas.openxmlformats.org/officeDocument/2006/relationships/tags" Target="../tags/tag885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88.xml"/><Relationship Id="rId1" Type="http://schemas.openxmlformats.org/officeDocument/2006/relationships/tags" Target="../tags/tag887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90.xml"/><Relationship Id="rId1" Type="http://schemas.openxmlformats.org/officeDocument/2006/relationships/tags" Target="../tags/tag889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92.xml"/><Relationship Id="rId1" Type="http://schemas.openxmlformats.org/officeDocument/2006/relationships/tags" Target="../tags/tag891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94.xml"/><Relationship Id="rId1" Type="http://schemas.openxmlformats.org/officeDocument/2006/relationships/tags" Target="../tags/tag893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7.xml"/><Relationship Id="rId4" Type="http://schemas.openxmlformats.org/officeDocument/2006/relationships/image" Target="../media/image9.png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96.xml"/><Relationship Id="rId1" Type="http://schemas.openxmlformats.org/officeDocument/2006/relationships/tags" Target="../tags/tag895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98.xml"/><Relationship Id="rId1" Type="http://schemas.openxmlformats.org/officeDocument/2006/relationships/tags" Target="../tags/tag897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900.xml"/><Relationship Id="rId1" Type="http://schemas.openxmlformats.org/officeDocument/2006/relationships/tags" Target="../tags/tag899.xml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902.xml"/><Relationship Id="rId1" Type="http://schemas.openxmlformats.org/officeDocument/2006/relationships/tags" Target="../tags/tag901.xml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904.xml"/><Relationship Id="rId1" Type="http://schemas.openxmlformats.org/officeDocument/2006/relationships/tags" Target="../tags/tag903.xml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906.xml"/><Relationship Id="rId1" Type="http://schemas.openxmlformats.org/officeDocument/2006/relationships/tags" Target="../tags/tag905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908.xml"/><Relationship Id="rId1" Type="http://schemas.openxmlformats.org/officeDocument/2006/relationships/tags" Target="../tags/tag907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910.xml"/><Relationship Id="rId1" Type="http://schemas.openxmlformats.org/officeDocument/2006/relationships/tags" Target="../tags/tag909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0.xml"/><Relationship Id="rId1" Type="http://schemas.openxmlformats.org/officeDocument/2006/relationships/tags" Target="../tags/tag911.xml"/><Relationship Id="rId4" Type="http://schemas.openxmlformats.org/officeDocument/2006/relationships/image" Target="../media/image9.png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1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20.xml"/><Relationship Id="rId1" Type="http://schemas.openxmlformats.org/officeDocument/2006/relationships/tags" Target="../tags/tag919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22.xml"/><Relationship Id="rId1" Type="http://schemas.openxmlformats.org/officeDocument/2006/relationships/tags" Target="../tags/tag921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24.xml"/><Relationship Id="rId1" Type="http://schemas.openxmlformats.org/officeDocument/2006/relationships/tags" Target="../tags/tag923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26.xml"/><Relationship Id="rId1" Type="http://schemas.openxmlformats.org/officeDocument/2006/relationships/tags" Target="../tags/tag925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28.xml"/><Relationship Id="rId1" Type="http://schemas.openxmlformats.org/officeDocument/2006/relationships/tags" Target="../tags/tag927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30.xml"/><Relationship Id="rId1" Type="http://schemas.openxmlformats.org/officeDocument/2006/relationships/tags" Target="../tags/tag929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32.xml"/><Relationship Id="rId1" Type="http://schemas.openxmlformats.org/officeDocument/2006/relationships/tags" Target="../tags/tag931.xml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34.xml"/><Relationship Id="rId1" Type="http://schemas.openxmlformats.org/officeDocument/2006/relationships/tags" Target="../tags/tag93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36.xml"/><Relationship Id="rId1" Type="http://schemas.openxmlformats.org/officeDocument/2006/relationships/tags" Target="../tags/tag935.xml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38.xml"/><Relationship Id="rId1" Type="http://schemas.openxmlformats.org/officeDocument/2006/relationships/tags" Target="../tags/tag937.xml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40.xml"/><Relationship Id="rId1" Type="http://schemas.openxmlformats.org/officeDocument/2006/relationships/tags" Target="../tags/tag939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42.xml"/><Relationship Id="rId1" Type="http://schemas.openxmlformats.org/officeDocument/2006/relationships/tags" Target="../tags/tag941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1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44.xml"/><Relationship Id="rId1" Type="http://schemas.openxmlformats.org/officeDocument/2006/relationships/tags" Target="../tags/tag943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46.xml"/><Relationship Id="rId1" Type="http://schemas.openxmlformats.org/officeDocument/2006/relationships/tags" Target="../tags/tag945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48.xml"/><Relationship Id="rId1" Type="http://schemas.openxmlformats.org/officeDocument/2006/relationships/tags" Target="../tags/tag947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50.xml"/><Relationship Id="rId1" Type="http://schemas.openxmlformats.org/officeDocument/2006/relationships/tags" Target="../tags/tag949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52.xml"/><Relationship Id="rId1" Type="http://schemas.openxmlformats.org/officeDocument/2006/relationships/tags" Target="../tags/tag95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54.xml"/><Relationship Id="rId1" Type="http://schemas.openxmlformats.org/officeDocument/2006/relationships/tags" Target="../tags/tag953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56.xml"/><Relationship Id="rId1" Type="http://schemas.openxmlformats.org/officeDocument/2006/relationships/tags" Target="../tags/tag955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58.xml"/><Relationship Id="rId1" Type="http://schemas.openxmlformats.org/officeDocument/2006/relationships/tags" Target="../tags/tag957.xml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959.xml"/><Relationship Id="rId4" Type="http://schemas.openxmlformats.org/officeDocument/2006/relationships/image" Target="../media/image9.png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1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6.xml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67.xml"/><Relationship Id="rId1" Type="http://schemas.openxmlformats.org/officeDocument/2006/relationships/tags" Target="../tags/tag966.xml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69.xml"/><Relationship Id="rId1" Type="http://schemas.openxmlformats.org/officeDocument/2006/relationships/tags" Target="../tags/tag968.xml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71.xml"/><Relationship Id="rId1" Type="http://schemas.openxmlformats.org/officeDocument/2006/relationships/tags" Target="../tags/tag970.xml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73.xml"/><Relationship Id="rId1" Type="http://schemas.openxmlformats.org/officeDocument/2006/relationships/tags" Target="../tags/tag972.xml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75.xml"/><Relationship Id="rId1" Type="http://schemas.openxmlformats.org/officeDocument/2006/relationships/tags" Target="../tags/tag974.xml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77.xml"/><Relationship Id="rId1" Type="http://schemas.openxmlformats.org/officeDocument/2006/relationships/tags" Target="../tags/tag976.xml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79.xml"/><Relationship Id="rId1" Type="http://schemas.openxmlformats.org/officeDocument/2006/relationships/tags" Target="../tags/tag978.xml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81.xml"/><Relationship Id="rId1" Type="http://schemas.openxmlformats.org/officeDocument/2006/relationships/tags" Target="../tags/tag980.xml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83.xml"/><Relationship Id="rId1" Type="http://schemas.openxmlformats.org/officeDocument/2006/relationships/tags" Target="../tags/tag98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85.xml"/><Relationship Id="rId1" Type="http://schemas.openxmlformats.org/officeDocument/2006/relationships/tags" Target="../tags/tag984.xml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87.xml"/><Relationship Id="rId1" Type="http://schemas.openxmlformats.org/officeDocument/2006/relationships/tags" Target="../tags/tag986.xml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89.xml"/><Relationship Id="rId1" Type="http://schemas.openxmlformats.org/officeDocument/2006/relationships/tags" Target="../tags/tag988.xml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6.xml"/></Relationships>
</file>

<file path=ppt/slideLayouts/_rels/slideLayout5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91.xml"/><Relationship Id="rId1" Type="http://schemas.openxmlformats.org/officeDocument/2006/relationships/tags" Target="../tags/tag990.xml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93.xml"/><Relationship Id="rId1" Type="http://schemas.openxmlformats.org/officeDocument/2006/relationships/tags" Target="../tags/tag992.xml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95.xml"/><Relationship Id="rId1" Type="http://schemas.openxmlformats.org/officeDocument/2006/relationships/tags" Target="../tags/tag994.xml"/></Relationships>
</file>

<file path=ppt/slideLayouts/_rels/slideLayout5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97.xml"/><Relationship Id="rId1" Type="http://schemas.openxmlformats.org/officeDocument/2006/relationships/tags" Target="../tags/tag996.xml"/></Relationships>
</file>

<file path=ppt/slideLayouts/_rels/slideLayout5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999.xml"/><Relationship Id="rId1" Type="http://schemas.openxmlformats.org/officeDocument/2006/relationships/tags" Target="../tags/tag998.xml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1001.xml"/><Relationship Id="rId1" Type="http://schemas.openxmlformats.org/officeDocument/2006/relationships/tags" Target="../tags/tag1000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1003.xml"/><Relationship Id="rId1" Type="http://schemas.openxmlformats.org/officeDocument/2006/relationships/tags" Target="../tags/tag1002.xml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1005.xml"/><Relationship Id="rId1" Type="http://schemas.openxmlformats.org/officeDocument/2006/relationships/tags" Target="../tags/tag1004.xml"/></Relationships>
</file>

<file path=ppt/slideLayouts/_rels/slideLayout5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6.xml"/><Relationship Id="rId1" Type="http://schemas.openxmlformats.org/officeDocument/2006/relationships/tags" Target="../tags/tag1006.xml"/><Relationship Id="rId4" Type="http://schemas.openxmlformats.org/officeDocument/2006/relationships/image" Target="../media/image9.png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6.xml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7.xml"/></Relationships>
</file>

<file path=ppt/slideLayouts/_rels/slideLayout5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14.xml"/><Relationship Id="rId1" Type="http://schemas.openxmlformats.org/officeDocument/2006/relationships/tags" Target="../tags/tag1013.xml"/></Relationships>
</file>

<file path=ppt/slideLayouts/_rels/slideLayout5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16.xml"/><Relationship Id="rId1" Type="http://schemas.openxmlformats.org/officeDocument/2006/relationships/tags" Target="../tags/tag1015.xml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18.xml"/><Relationship Id="rId1" Type="http://schemas.openxmlformats.org/officeDocument/2006/relationships/tags" Target="../tags/tag1017.xml"/></Relationships>
</file>

<file path=ppt/slideLayouts/_rels/slideLayout5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20.xml"/><Relationship Id="rId1" Type="http://schemas.openxmlformats.org/officeDocument/2006/relationships/tags" Target="../tags/tag1019.xml"/></Relationships>
</file>

<file path=ppt/slideLayouts/_rels/slideLayout5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22.xml"/><Relationship Id="rId1" Type="http://schemas.openxmlformats.org/officeDocument/2006/relationships/tags" Target="../tags/tag102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Layouts/_rels/slideLayout5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24.xml"/><Relationship Id="rId1" Type="http://schemas.openxmlformats.org/officeDocument/2006/relationships/tags" Target="../tags/tag1023.xml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26.xml"/><Relationship Id="rId1" Type="http://schemas.openxmlformats.org/officeDocument/2006/relationships/tags" Target="../tags/tag1025.xml"/></Relationships>
</file>

<file path=ppt/slideLayouts/_rels/slideLayout5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28.xml"/><Relationship Id="rId1" Type="http://schemas.openxmlformats.org/officeDocument/2006/relationships/tags" Target="../tags/tag1027.xml"/></Relationships>
</file>

<file path=ppt/slideLayouts/_rels/slideLayout5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30.xml"/><Relationship Id="rId1" Type="http://schemas.openxmlformats.org/officeDocument/2006/relationships/tags" Target="../tags/tag1029.xml"/></Relationships>
</file>

<file path=ppt/slideLayouts/_rels/slideLayout5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32.xml"/><Relationship Id="rId1" Type="http://schemas.openxmlformats.org/officeDocument/2006/relationships/tags" Target="../tags/tag1031.xml"/></Relationships>
</file>

<file path=ppt/slideLayouts/_rels/slideLayout5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34.xml"/><Relationship Id="rId1" Type="http://schemas.openxmlformats.org/officeDocument/2006/relationships/tags" Target="../tags/tag1033.xml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36.xml"/><Relationship Id="rId1" Type="http://schemas.openxmlformats.org/officeDocument/2006/relationships/tags" Target="../tags/tag1035.xml"/></Relationships>
</file>

<file path=ppt/slideLayouts/_rels/slideLayout5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7.xml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38.xml"/><Relationship Id="rId1" Type="http://schemas.openxmlformats.org/officeDocument/2006/relationships/tags" Target="../tags/tag1037.xml"/></Relationships>
</file>

<file path=ppt/slideLayouts/_rels/slideLayout5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40.xml"/><Relationship Id="rId1" Type="http://schemas.openxmlformats.org/officeDocument/2006/relationships/tags" Target="../tags/tag10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42.xml"/><Relationship Id="rId1" Type="http://schemas.openxmlformats.org/officeDocument/2006/relationships/tags" Target="../tags/tag1041.xml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44.xml"/><Relationship Id="rId1" Type="http://schemas.openxmlformats.org/officeDocument/2006/relationships/tags" Target="../tags/tag1043.xml"/></Relationships>
</file>

<file path=ppt/slideLayouts/_rels/slideLayout5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46.xml"/><Relationship Id="rId1" Type="http://schemas.openxmlformats.org/officeDocument/2006/relationships/tags" Target="../tags/tag1045.xml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48.xml"/><Relationship Id="rId1" Type="http://schemas.openxmlformats.org/officeDocument/2006/relationships/tags" Target="../tags/tag1047.xml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50.xml"/><Relationship Id="rId1" Type="http://schemas.openxmlformats.org/officeDocument/2006/relationships/tags" Target="../tags/tag1049.xml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052.xml"/><Relationship Id="rId1" Type="http://schemas.openxmlformats.org/officeDocument/2006/relationships/tags" Target="../tags/tag1051.xml"/></Relationships>
</file>

<file path=ppt/slideLayouts/_rels/slideLayout5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7.xml"/><Relationship Id="rId1" Type="http://schemas.openxmlformats.org/officeDocument/2006/relationships/tags" Target="../tags/tag1053.xml"/><Relationship Id="rId4" Type="http://schemas.openxmlformats.org/officeDocument/2006/relationships/image" Target="../media/image9.png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7.xml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8.xml"/></Relationships>
</file>

<file path=ppt/slideLayouts/_rels/slideLayout5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61.xml"/><Relationship Id="rId1" Type="http://schemas.openxmlformats.org/officeDocument/2006/relationships/tags" Target="../tags/tag106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63.xml"/><Relationship Id="rId1" Type="http://schemas.openxmlformats.org/officeDocument/2006/relationships/tags" Target="../tags/tag1062.xml"/></Relationships>
</file>

<file path=ppt/slideLayouts/_rels/slideLayout6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65.xml"/><Relationship Id="rId1" Type="http://schemas.openxmlformats.org/officeDocument/2006/relationships/tags" Target="../tags/tag1064.xml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67.xml"/><Relationship Id="rId1" Type="http://schemas.openxmlformats.org/officeDocument/2006/relationships/tags" Target="../tags/tag1066.xml"/></Relationships>
</file>

<file path=ppt/slideLayouts/_rels/slideLayout6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69.xml"/><Relationship Id="rId1" Type="http://schemas.openxmlformats.org/officeDocument/2006/relationships/tags" Target="../tags/tag1068.xml"/></Relationships>
</file>

<file path=ppt/slideLayouts/_rels/slideLayout6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71.xml"/><Relationship Id="rId1" Type="http://schemas.openxmlformats.org/officeDocument/2006/relationships/tags" Target="../tags/tag1070.xml"/></Relationships>
</file>

<file path=ppt/slideLayouts/_rels/slideLayout6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73.xml"/><Relationship Id="rId1" Type="http://schemas.openxmlformats.org/officeDocument/2006/relationships/tags" Target="../tags/tag1072.xml"/></Relationships>
</file>

<file path=ppt/slideLayouts/_rels/slideLayout6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75.xml"/><Relationship Id="rId1" Type="http://schemas.openxmlformats.org/officeDocument/2006/relationships/tags" Target="../tags/tag1074.xml"/></Relationships>
</file>

<file path=ppt/slideLayouts/_rels/slideLayout6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77.xml"/><Relationship Id="rId1" Type="http://schemas.openxmlformats.org/officeDocument/2006/relationships/tags" Target="../tags/tag1076.xml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79.xml"/><Relationship Id="rId1" Type="http://schemas.openxmlformats.org/officeDocument/2006/relationships/tags" Target="../tags/tag1078.xml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81.xml"/><Relationship Id="rId1" Type="http://schemas.openxmlformats.org/officeDocument/2006/relationships/tags" Target="../tags/tag108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Layouts/_rels/slideLayout6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83.xml"/><Relationship Id="rId1" Type="http://schemas.openxmlformats.org/officeDocument/2006/relationships/tags" Target="../tags/tag1082.xml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8.xml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85.xml"/><Relationship Id="rId1" Type="http://schemas.openxmlformats.org/officeDocument/2006/relationships/tags" Target="../tags/tag1084.xml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87.xml"/><Relationship Id="rId1" Type="http://schemas.openxmlformats.org/officeDocument/2006/relationships/tags" Target="../tags/tag1086.xml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89.xml"/><Relationship Id="rId1" Type="http://schemas.openxmlformats.org/officeDocument/2006/relationships/tags" Target="../tags/tag1088.xml"/></Relationships>
</file>

<file path=ppt/slideLayouts/_rels/slideLayout6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91.xml"/><Relationship Id="rId1" Type="http://schemas.openxmlformats.org/officeDocument/2006/relationships/tags" Target="../tags/tag1090.xml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93.xml"/><Relationship Id="rId1" Type="http://schemas.openxmlformats.org/officeDocument/2006/relationships/tags" Target="../tags/tag1092.xml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95.xml"/><Relationship Id="rId1" Type="http://schemas.openxmlformats.org/officeDocument/2006/relationships/tags" Target="../tags/tag1094.xml"/></Relationships>
</file>

<file path=ppt/slideLayouts/_rels/slideLayout6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97.xml"/><Relationship Id="rId1" Type="http://schemas.openxmlformats.org/officeDocument/2006/relationships/tags" Target="../tags/tag1096.xml"/></Relationships>
</file>

<file path=ppt/slideLayouts/_rels/slideLayout6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099.xml"/><Relationship Id="rId1" Type="http://schemas.openxmlformats.org/officeDocument/2006/relationships/tags" Target="../tags/tag109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8.xml"/><Relationship Id="rId1" Type="http://schemas.openxmlformats.org/officeDocument/2006/relationships/tags" Target="../tags/tag1100.xml"/><Relationship Id="rId4" Type="http://schemas.openxmlformats.org/officeDocument/2006/relationships/image" Target="../media/image9.png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8.xml"/></Relationships>
</file>

<file path=ppt/slideLayouts/_rels/slideLayout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9.xml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08.xml"/><Relationship Id="rId1" Type="http://schemas.openxmlformats.org/officeDocument/2006/relationships/tags" Target="../tags/tag1107.xml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10.xml"/><Relationship Id="rId1" Type="http://schemas.openxmlformats.org/officeDocument/2006/relationships/tags" Target="../tags/tag1109.xml"/></Relationships>
</file>

<file path=ppt/slideLayouts/_rels/slideLayout6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12.xml"/><Relationship Id="rId1" Type="http://schemas.openxmlformats.org/officeDocument/2006/relationships/tags" Target="../tags/tag1111.xml"/></Relationships>
</file>

<file path=ppt/slideLayouts/_rels/slideLayout6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14.xml"/><Relationship Id="rId1" Type="http://schemas.openxmlformats.org/officeDocument/2006/relationships/tags" Target="../tags/tag1113.xml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16.xml"/><Relationship Id="rId1" Type="http://schemas.openxmlformats.org/officeDocument/2006/relationships/tags" Target="../tags/tag1115.xml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18.xml"/><Relationship Id="rId1" Type="http://schemas.openxmlformats.org/officeDocument/2006/relationships/tags" Target="../tags/tag1117.xml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20.xml"/><Relationship Id="rId1" Type="http://schemas.openxmlformats.org/officeDocument/2006/relationships/tags" Target="../tags/tag111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Layouts/_rels/slideLayout6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22.xml"/><Relationship Id="rId1" Type="http://schemas.openxmlformats.org/officeDocument/2006/relationships/tags" Target="../tags/tag1121.xml"/></Relationships>
</file>

<file path=ppt/slideLayouts/_rels/slideLayout6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24.xml"/><Relationship Id="rId1" Type="http://schemas.openxmlformats.org/officeDocument/2006/relationships/tags" Target="../tags/tag1123.xml"/></Relationships>
</file>

<file path=ppt/slideLayouts/_rels/slideLayout6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26.xml"/><Relationship Id="rId1" Type="http://schemas.openxmlformats.org/officeDocument/2006/relationships/tags" Target="../tags/tag1125.xml"/></Relationships>
</file>

<file path=ppt/slideLayouts/_rels/slideLayout6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28.xml"/><Relationship Id="rId1" Type="http://schemas.openxmlformats.org/officeDocument/2006/relationships/tags" Target="../tags/tag1127.xml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30.xml"/><Relationship Id="rId1" Type="http://schemas.openxmlformats.org/officeDocument/2006/relationships/tags" Target="../tags/tag1129.xml"/></Relationships>
</file>

<file path=ppt/slideLayouts/_rels/slideLayout6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9.xml"/></Relationships>
</file>

<file path=ppt/slideLayouts/_rels/slideLayout6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32.xml"/><Relationship Id="rId1" Type="http://schemas.openxmlformats.org/officeDocument/2006/relationships/tags" Target="../tags/tag1131.xml"/></Relationships>
</file>

<file path=ppt/slideLayouts/_rels/slideLayout6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34.xml"/><Relationship Id="rId1" Type="http://schemas.openxmlformats.org/officeDocument/2006/relationships/tags" Target="../tags/tag1133.xml"/></Relationships>
</file>

<file path=ppt/slideLayouts/_rels/slideLayout6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36.xml"/><Relationship Id="rId1" Type="http://schemas.openxmlformats.org/officeDocument/2006/relationships/tags" Target="../tags/tag1135.xml"/></Relationships>
</file>

<file path=ppt/slideLayouts/_rels/slideLayout6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38.xml"/><Relationship Id="rId1" Type="http://schemas.openxmlformats.org/officeDocument/2006/relationships/tags" Target="../tags/tag113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40.xml"/><Relationship Id="rId1" Type="http://schemas.openxmlformats.org/officeDocument/2006/relationships/tags" Target="../tags/tag1139.xml"/></Relationships>
</file>

<file path=ppt/slideLayouts/_rels/slideLayout6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42.xml"/><Relationship Id="rId1" Type="http://schemas.openxmlformats.org/officeDocument/2006/relationships/tags" Target="../tags/tag1141.xml"/></Relationships>
</file>

<file path=ppt/slideLayouts/_rels/slideLayout6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44.xml"/><Relationship Id="rId1" Type="http://schemas.openxmlformats.org/officeDocument/2006/relationships/tags" Target="../tags/tag1143.xml"/></Relationships>
</file>

<file path=ppt/slideLayouts/_rels/slideLayout6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46.xml"/><Relationship Id="rId1" Type="http://schemas.openxmlformats.org/officeDocument/2006/relationships/tags" Target="../tags/tag1145.xml"/></Relationships>
</file>

<file path=ppt/slideLayouts/_rels/slideLayout6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9.xml"/><Relationship Id="rId1" Type="http://schemas.openxmlformats.org/officeDocument/2006/relationships/tags" Target="../tags/tag1147.xml"/><Relationship Id="rId4" Type="http://schemas.openxmlformats.org/officeDocument/2006/relationships/image" Target="../media/image9.png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9.xml"/></Relationships>
</file>

<file path=ppt/slideLayouts/_rels/slideLayout6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0.xml"/></Relationships>
</file>

<file path=ppt/slideLayouts/_rels/slideLayout6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55.xml"/><Relationship Id="rId1" Type="http://schemas.openxmlformats.org/officeDocument/2006/relationships/tags" Target="../tags/tag1154.xml"/></Relationships>
</file>

<file path=ppt/slideLayouts/_rels/slideLayout6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57.xml"/><Relationship Id="rId1" Type="http://schemas.openxmlformats.org/officeDocument/2006/relationships/tags" Target="../tags/tag1156.xml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59.xml"/><Relationship Id="rId1" Type="http://schemas.openxmlformats.org/officeDocument/2006/relationships/tags" Target="../tags/tag115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Layouts/_rels/slideLayout6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61.xml"/><Relationship Id="rId1" Type="http://schemas.openxmlformats.org/officeDocument/2006/relationships/tags" Target="../tags/tag1160.xml"/></Relationships>
</file>

<file path=ppt/slideLayouts/_rels/slideLayout6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63.xml"/><Relationship Id="rId1" Type="http://schemas.openxmlformats.org/officeDocument/2006/relationships/tags" Target="../tags/tag1162.xml"/></Relationships>
</file>

<file path=ppt/slideLayouts/_rels/slideLayout6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65.xml"/><Relationship Id="rId1" Type="http://schemas.openxmlformats.org/officeDocument/2006/relationships/tags" Target="../tags/tag1164.xml"/></Relationships>
</file>

<file path=ppt/slideLayouts/_rels/slideLayout6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67.xml"/><Relationship Id="rId1" Type="http://schemas.openxmlformats.org/officeDocument/2006/relationships/tags" Target="../tags/tag1166.xml"/></Relationships>
</file>

<file path=ppt/slideLayouts/_rels/slideLayout6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69.xml"/><Relationship Id="rId1" Type="http://schemas.openxmlformats.org/officeDocument/2006/relationships/tags" Target="../tags/tag1168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71.xml"/><Relationship Id="rId1" Type="http://schemas.openxmlformats.org/officeDocument/2006/relationships/tags" Target="../tags/tag1170.xml"/></Relationships>
</file>

<file path=ppt/slideLayouts/_rels/slideLayout6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73.xml"/><Relationship Id="rId1" Type="http://schemas.openxmlformats.org/officeDocument/2006/relationships/tags" Target="../tags/tag1172.xml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75.xml"/><Relationship Id="rId1" Type="http://schemas.openxmlformats.org/officeDocument/2006/relationships/tags" Target="../tags/tag1174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77.xml"/><Relationship Id="rId1" Type="http://schemas.openxmlformats.org/officeDocument/2006/relationships/tags" Target="../tags/tag1176.xml"/></Relationships>
</file>

<file path=ppt/slideLayouts/_rels/slideLayout6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Layouts/_rels/slideLayout6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79.xml"/><Relationship Id="rId1" Type="http://schemas.openxmlformats.org/officeDocument/2006/relationships/tags" Target="../tags/tag1178.xml"/></Relationships>
</file>

<file path=ppt/slideLayouts/_rels/slideLayout6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81.xml"/><Relationship Id="rId1" Type="http://schemas.openxmlformats.org/officeDocument/2006/relationships/tags" Target="../tags/tag1180.xml"/></Relationships>
</file>

<file path=ppt/slideLayouts/_rels/slideLayout6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83.xml"/><Relationship Id="rId1" Type="http://schemas.openxmlformats.org/officeDocument/2006/relationships/tags" Target="../tags/tag1182.xml"/></Relationships>
</file>

<file path=ppt/slideLayouts/_rels/slideLayout6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85.xml"/><Relationship Id="rId1" Type="http://schemas.openxmlformats.org/officeDocument/2006/relationships/tags" Target="../tags/tag1184.xml"/></Relationships>
</file>

<file path=ppt/slideLayouts/_rels/slideLayout6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87.xml"/><Relationship Id="rId1" Type="http://schemas.openxmlformats.org/officeDocument/2006/relationships/tags" Target="../tags/tag1186.xml"/></Relationships>
</file>

<file path=ppt/slideLayouts/_rels/slideLayout6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89.xml"/><Relationship Id="rId1" Type="http://schemas.openxmlformats.org/officeDocument/2006/relationships/tags" Target="../tags/tag1188.xml"/></Relationships>
</file>

<file path=ppt/slideLayouts/_rels/slideLayout6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91.xml"/><Relationship Id="rId1" Type="http://schemas.openxmlformats.org/officeDocument/2006/relationships/tags" Target="../tags/tag1190.xml"/></Relationships>
</file>

<file path=ppt/slideLayouts/_rels/slideLayout6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2" Type="http://schemas.openxmlformats.org/officeDocument/2006/relationships/tags" Target="../tags/tag1193.xml"/><Relationship Id="rId1" Type="http://schemas.openxmlformats.org/officeDocument/2006/relationships/tags" Target="../tags/tag1192.xml"/></Relationships>
</file>

<file path=ppt/slideLayouts/_rels/slideLayout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30.xml"/><Relationship Id="rId1" Type="http://schemas.openxmlformats.org/officeDocument/2006/relationships/tags" Target="../tags/tag1194.xml"/><Relationship Id="rId4" Type="http://schemas.openxmlformats.org/officeDocument/2006/relationships/image" Target="../media/image9.png"/></Relationships>
</file>

<file path=ppt/slideLayouts/_rels/slideLayout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Layouts/_rels/slideLayout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1.xml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02.xml"/><Relationship Id="rId1" Type="http://schemas.openxmlformats.org/officeDocument/2006/relationships/tags" Target="../tags/tag1201.xml"/></Relationships>
</file>

<file path=ppt/slideLayouts/_rels/slideLayout6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04.xml"/><Relationship Id="rId1" Type="http://schemas.openxmlformats.org/officeDocument/2006/relationships/tags" Target="../tags/tag1203.xml"/></Relationships>
</file>

<file path=ppt/slideLayouts/_rels/slideLayout6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06.xml"/><Relationship Id="rId1" Type="http://schemas.openxmlformats.org/officeDocument/2006/relationships/tags" Target="../tags/tag1205.xml"/></Relationships>
</file>

<file path=ppt/slideLayouts/_rels/slideLayout6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08.xml"/><Relationship Id="rId1" Type="http://schemas.openxmlformats.org/officeDocument/2006/relationships/tags" Target="../tags/tag1207.xml"/></Relationships>
</file>

<file path=ppt/slideLayouts/_rels/slideLayout6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10.xml"/><Relationship Id="rId1" Type="http://schemas.openxmlformats.org/officeDocument/2006/relationships/tags" Target="../tags/tag1209.xml"/></Relationships>
</file>

<file path=ppt/slideLayouts/_rels/slideLayout6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12.xml"/><Relationship Id="rId1" Type="http://schemas.openxmlformats.org/officeDocument/2006/relationships/tags" Target="../tags/tag1211.xml"/></Relationships>
</file>

<file path=ppt/slideLayouts/_rels/slideLayout6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14.xml"/><Relationship Id="rId1" Type="http://schemas.openxmlformats.org/officeDocument/2006/relationships/tags" Target="../tags/tag1213.xml"/></Relationships>
</file>

<file path=ppt/slideLayouts/_rels/slideLayout6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16.xml"/><Relationship Id="rId1" Type="http://schemas.openxmlformats.org/officeDocument/2006/relationships/tags" Target="../tags/tag1215.xml"/></Relationships>
</file>

<file path=ppt/slideLayouts/_rels/slideLayout6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18.xml"/><Relationship Id="rId1" Type="http://schemas.openxmlformats.org/officeDocument/2006/relationships/tags" Target="../tags/tag121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20.xml"/><Relationship Id="rId1" Type="http://schemas.openxmlformats.org/officeDocument/2006/relationships/tags" Target="../tags/tag1219.xml"/></Relationships>
</file>

<file path=ppt/slideLayouts/_rels/slideLayout6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22.xml"/><Relationship Id="rId1" Type="http://schemas.openxmlformats.org/officeDocument/2006/relationships/tags" Target="../tags/tag1221.xml"/></Relationships>
</file>

<file path=ppt/slideLayouts/_rels/slideLayout6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24.xml"/><Relationship Id="rId1" Type="http://schemas.openxmlformats.org/officeDocument/2006/relationships/tags" Target="../tags/tag1223.xml"/></Relationships>
</file>

<file path=ppt/slideLayouts/_rels/slideLayout6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1.xml"/></Relationships>
</file>

<file path=ppt/slideLayouts/_rels/slideLayout6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26.xml"/><Relationship Id="rId1" Type="http://schemas.openxmlformats.org/officeDocument/2006/relationships/tags" Target="../tags/tag1225.xml"/></Relationships>
</file>

<file path=ppt/slideLayouts/_rels/slideLayout6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28.xml"/><Relationship Id="rId1" Type="http://schemas.openxmlformats.org/officeDocument/2006/relationships/tags" Target="../tags/tag1227.xml"/></Relationships>
</file>

<file path=ppt/slideLayouts/_rels/slideLayout6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30.xml"/><Relationship Id="rId1" Type="http://schemas.openxmlformats.org/officeDocument/2006/relationships/tags" Target="../tags/tag1229.xml"/></Relationships>
</file>

<file path=ppt/slideLayouts/_rels/slideLayout6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32.xml"/><Relationship Id="rId1" Type="http://schemas.openxmlformats.org/officeDocument/2006/relationships/tags" Target="../tags/tag1231.xml"/></Relationships>
</file>

<file path=ppt/slideLayouts/_rels/slideLayout6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34.xml"/><Relationship Id="rId1" Type="http://schemas.openxmlformats.org/officeDocument/2006/relationships/tags" Target="../tags/tag1233.xml"/></Relationships>
</file>

<file path=ppt/slideLayouts/_rels/slideLayout6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36.xml"/><Relationship Id="rId1" Type="http://schemas.openxmlformats.org/officeDocument/2006/relationships/tags" Target="../tags/tag123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Layouts/_rels/slideLayout6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38.xml"/><Relationship Id="rId1" Type="http://schemas.openxmlformats.org/officeDocument/2006/relationships/tags" Target="../tags/tag1237.xml"/></Relationships>
</file>

<file path=ppt/slideLayouts/_rels/slideLayout6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1240.xml"/><Relationship Id="rId1" Type="http://schemas.openxmlformats.org/officeDocument/2006/relationships/tags" Target="../tags/tag1239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31.xml"/><Relationship Id="rId1" Type="http://schemas.openxmlformats.org/officeDocument/2006/relationships/tags" Target="../tags/tag1241.xml"/><Relationship Id="rId4" Type="http://schemas.openxmlformats.org/officeDocument/2006/relationships/image" Target="../media/image9.png"/></Relationships>
</file>

<file path=ppt/slideLayouts/_rels/slideLayout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1.xml"/></Relationships>
</file>

<file path=ppt/slideLayouts/_rels/slideLayout6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2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49.xml"/><Relationship Id="rId1" Type="http://schemas.openxmlformats.org/officeDocument/2006/relationships/tags" Target="../tags/tag1248.xml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51.xml"/><Relationship Id="rId1" Type="http://schemas.openxmlformats.org/officeDocument/2006/relationships/tags" Target="../tags/tag1250.xml"/></Relationships>
</file>

<file path=ppt/slideLayouts/_rels/slideLayout6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53.xml"/><Relationship Id="rId1" Type="http://schemas.openxmlformats.org/officeDocument/2006/relationships/tags" Target="../tags/tag1252.xml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55.xml"/><Relationship Id="rId1" Type="http://schemas.openxmlformats.org/officeDocument/2006/relationships/tags" Target="../tags/tag1254.xml"/></Relationships>
</file>

<file path=ppt/slideLayouts/_rels/slideLayout6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57.xml"/><Relationship Id="rId1" Type="http://schemas.openxmlformats.org/officeDocument/2006/relationships/tags" Target="../tags/tag125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59.xml"/><Relationship Id="rId1" Type="http://schemas.openxmlformats.org/officeDocument/2006/relationships/tags" Target="../tags/tag1258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61.xml"/><Relationship Id="rId1" Type="http://schemas.openxmlformats.org/officeDocument/2006/relationships/tags" Target="../tags/tag1260.xml"/></Relationships>
</file>

<file path=ppt/slideLayouts/_rels/slideLayout7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63.xml"/><Relationship Id="rId1" Type="http://schemas.openxmlformats.org/officeDocument/2006/relationships/tags" Target="../tags/tag1262.xml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65.xml"/><Relationship Id="rId1" Type="http://schemas.openxmlformats.org/officeDocument/2006/relationships/tags" Target="../tags/tag1264.xml"/></Relationships>
</file>

<file path=ppt/slideLayouts/_rels/slideLayout7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67.xml"/><Relationship Id="rId1" Type="http://schemas.openxmlformats.org/officeDocument/2006/relationships/tags" Target="../tags/tag1266.xml"/></Relationships>
</file>

<file path=ppt/slideLayouts/_rels/slideLayout7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69.xml"/><Relationship Id="rId1" Type="http://schemas.openxmlformats.org/officeDocument/2006/relationships/tags" Target="../tags/tag1268.xml"/></Relationships>
</file>

<file path=ppt/slideLayouts/_rels/slideLayout7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71.xml"/><Relationship Id="rId1" Type="http://schemas.openxmlformats.org/officeDocument/2006/relationships/tags" Target="../tags/tag1270.xml"/></Relationships>
</file>

<file path=ppt/slideLayouts/_rels/slideLayout7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2.xml"/></Relationships>
</file>

<file path=ppt/slideLayouts/_rels/slideLayout7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73.xml"/><Relationship Id="rId1" Type="http://schemas.openxmlformats.org/officeDocument/2006/relationships/tags" Target="../tags/tag1272.xml"/></Relationships>
</file>

<file path=ppt/slideLayouts/_rels/slideLayout7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75.xml"/><Relationship Id="rId1" Type="http://schemas.openxmlformats.org/officeDocument/2006/relationships/tags" Target="../tags/tag127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Layouts/_rels/slideLayout7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77.xml"/><Relationship Id="rId1" Type="http://schemas.openxmlformats.org/officeDocument/2006/relationships/tags" Target="../tags/tag1276.xml"/></Relationships>
</file>

<file path=ppt/slideLayouts/_rels/slideLayout7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79.xml"/><Relationship Id="rId1" Type="http://schemas.openxmlformats.org/officeDocument/2006/relationships/tags" Target="../tags/tag1278.xml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81.xml"/><Relationship Id="rId1" Type="http://schemas.openxmlformats.org/officeDocument/2006/relationships/tags" Target="../tags/tag1280.xml"/></Relationships>
</file>

<file path=ppt/slideLayouts/_rels/slideLayout7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83.xml"/><Relationship Id="rId1" Type="http://schemas.openxmlformats.org/officeDocument/2006/relationships/tags" Target="../tags/tag1282.xml"/></Relationships>
</file>

<file path=ppt/slideLayouts/_rels/slideLayout7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85.xml"/><Relationship Id="rId1" Type="http://schemas.openxmlformats.org/officeDocument/2006/relationships/tags" Target="../tags/tag1284.xml"/></Relationships>
</file>

<file path=ppt/slideLayouts/_rels/slideLayout7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1287.xml"/><Relationship Id="rId1" Type="http://schemas.openxmlformats.org/officeDocument/2006/relationships/tags" Target="../tags/tag1286.xml"/></Relationships>
</file>

<file path=ppt/slideLayouts/_rels/slideLayout7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32.xml"/><Relationship Id="rId1" Type="http://schemas.openxmlformats.org/officeDocument/2006/relationships/tags" Target="../tags/tag1288.xml"/><Relationship Id="rId4" Type="http://schemas.openxmlformats.org/officeDocument/2006/relationships/image" Target="../media/image9.png"/></Relationships>
</file>

<file path=ppt/slideLayouts/_rels/slideLayout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2.xml"/></Relationships>
</file>

<file path=ppt/slideLayouts/_rels/slideLayout7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3.xml"/></Relationships>
</file>

<file path=ppt/slideLayouts/_rels/slideLayout7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296.xml"/><Relationship Id="rId1" Type="http://schemas.openxmlformats.org/officeDocument/2006/relationships/tags" Target="../tags/tag129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Layouts/_rels/slideLayout7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298.xml"/><Relationship Id="rId1" Type="http://schemas.openxmlformats.org/officeDocument/2006/relationships/tags" Target="../tags/tag1297.xml"/></Relationships>
</file>

<file path=ppt/slideLayouts/_rels/slideLayout7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00.xml"/><Relationship Id="rId1" Type="http://schemas.openxmlformats.org/officeDocument/2006/relationships/tags" Target="../tags/tag1299.xml"/></Relationships>
</file>

<file path=ppt/slideLayouts/_rels/slideLayout7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02.xml"/><Relationship Id="rId1" Type="http://schemas.openxmlformats.org/officeDocument/2006/relationships/tags" Target="../tags/tag1301.xml"/></Relationships>
</file>

<file path=ppt/slideLayouts/_rels/slideLayout7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04.xml"/><Relationship Id="rId1" Type="http://schemas.openxmlformats.org/officeDocument/2006/relationships/tags" Target="../tags/tag1303.xml"/></Relationships>
</file>

<file path=ppt/slideLayouts/_rels/slideLayout7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06.xml"/><Relationship Id="rId1" Type="http://schemas.openxmlformats.org/officeDocument/2006/relationships/tags" Target="../tags/tag1305.xml"/></Relationships>
</file>

<file path=ppt/slideLayouts/_rels/slideLayout7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08.xml"/><Relationship Id="rId1" Type="http://schemas.openxmlformats.org/officeDocument/2006/relationships/tags" Target="../tags/tag1307.xml"/></Relationships>
</file>

<file path=ppt/slideLayouts/_rels/slideLayout7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10.xml"/><Relationship Id="rId1" Type="http://schemas.openxmlformats.org/officeDocument/2006/relationships/tags" Target="../tags/tag1309.xml"/></Relationships>
</file>

<file path=ppt/slideLayouts/_rels/slideLayout7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12.xml"/><Relationship Id="rId1" Type="http://schemas.openxmlformats.org/officeDocument/2006/relationships/tags" Target="../tags/tag1311.xml"/></Relationships>
</file>

<file path=ppt/slideLayouts/_rels/slideLayout7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14.xml"/><Relationship Id="rId1" Type="http://schemas.openxmlformats.org/officeDocument/2006/relationships/tags" Target="../tags/tag1313.xml"/></Relationships>
</file>

<file path=ppt/slideLayouts/_rels/slideLayout7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16.xml"/><Relationship Id="rId1" Type="http://schemas.openxmlformats.org/officeDocument/2006/relationships/tags" Target="../tags/tag131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5.xml"/><Relationship Id="rId4" Type="http://schemas.openxmlformats.org/officeDocument/2006/relationships/image" Target="../media/image9.png"/></Relationships>
</file>

<file path=ppt/slideLayouts/_rels/slideLayout7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18.xml"/><Relationship Id="rId1" Type="http://schemas.openxmlformats.org/officeDocument/2006/relationships/tags" Target="../tags/tag1317.xml"/></Relationships>
</file>

<file path=ppt/slideLayouts/_rels/slideLayout7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3.xml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20.xml"/><Relationship Id="rId1" Type="http://schemas.openxmlformats.org/officeDocument/2006/relationships/tags" Target="../tags/tag1319.xml"/></Relationships>
</file>

<file path=ppt/slideLayouts/_rels/slideLayout7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22.xml"/><Relationship Id="rId1" Type="http://schemas.openxmlformats.org/officeDocument/2006/relationships/tags" Target="../tags/tag1321.xml"/></Relationships>
</file>

<file path=ppt/slideLayouts/_rels/slideLayout7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24.xml"/><Relationship Id="rId1" Type="http://schemas.openxmlformats.org/officeDocument/2006/relationships/tags" Target="../tags/tag1323.xml"/></Relationships>
</file>

<file path=ppt/slideLayouts/_rels/slideLayout7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26.xml"/><Relationship Id="rId1" Type="http://schemas.openxmlformats.org/officeDocument/2006/relationships/tags" Target="../tags/tag1325.xml"/></Relationships>
</file>

<file path=ppt/slideLayouts/_rels/slideLayout7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28.xml"/><Relationship Id="rId1" Type="http://schemas.openxmlformats.org/officeDocument/2006/relationships/tags" Target="../tags/tag1327.xml"/></Relationships>
</file>

<file path=ppt/slideLayouts/_rels/slideLayout7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30.xml"/><Relationship Id="rId1" Type="http://schemas.openxmlformats.org/officeDocument/2006/relationships/tags" Target="../tags/tag1329.xml"/></Relationships>
</file>

<file path=ppt/slideLayouts/_rels/slideLayout7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32.xml"/><Relationship Id="rId1" Type="http://schemas.openxmlformats.org/officeDocument/2006/relationships/tags" Target="../tags/tag1331.xml"/></Relationships>
</file>

<file path=ppt/slideLayouts/_rels/slideLayout7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2" Type="http://schemas.openxmlformats.org/officeDocument/2006/relationships/tags" Target="../tags/tag1334.xml"/><Relationship Id="rId1" Type="http://schemas.openxmlformats.org/officeDocument/2006/relationships/tags" Target="../tags/tag133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33.xml"/><Relationship Id="rId1" Type="http://schemas.openxmlformats.org/officeDocument/2006/relationships/tags" Target="../tags/tag1335.xml"/><Relationship Id="rId4" Type="http://schemas.openxmlformats.org/officeDocument/2006/relationships/image" Target="../media/image9.png"/></Relationships>
</file>

<file path=ppt/slideLayouts/_rels/slideLayout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3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8.xml"/><Relationship Id="rId1" Type="http://schemas.openxmlformats.org/officeDocument/2006/relationships/tags" Target="../tags/tag15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2.xml"/><Relationship Id="rId1" Type="http://schemas.openxmlformats.org/officeDocument/2006/relationships/tags" Target="../tags/tag18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3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831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83201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40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D641B-595C-4558-A935-0181D0840145}" type="datetime1">
              <a:rPr lang="en-ZA">
                <a:solidFill>
                  <a:prstClr val="black"/>
                </a:solidFill>
              </a:rPr>
              <a:pPr>
                <a:defRPr/>
              </a:pPr>
              <a:t>2021/05/27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 dirty="0">
                <a:solidFill>
                  <a:srgbClr val="998F86"/>
                </a:solidFill>
              </a:rPr>
              <a:t>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BEFDA-94A6-4CFE-8F4F-A4BC071B06AC}" type="slidenum">
              <a:rPr lang="en-ZA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179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4D91A-8E6F-4EE2-97B2-FDC20B9E249B}" type="slidenum">
              <a:rPr lang="en-GB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59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29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70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352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37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550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597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50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1479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69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04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1319670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37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335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7989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219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332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262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51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770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922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595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162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906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948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7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76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D641B-595C-4558-A935-0181D0840145}" type="datetime1">
              <a:rPr lang="en-ZA">
                <a:solidFill>
                  <a:prstClr val="black"/>
                </a:solidFill>
              </a:rPr>
              <a:pPr>
                <a:defRPr/>
              </a:pPr>
              <a:t>2021/05/27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 dirty="0">
                <a:solidFill>
                  <a:srgbClr val="998F86"/>
                </a:solidFill>
              </a:rPr>
              <a:t>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BEFDA-94A6-4CFE-8F4F-A4BC071B06AC}" type="slidenum">
              <a:rPr lang="en-ZA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628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4D91A-8E6F-4EE2-97B2-FDC20B9E249B}" type="slidenum">
              <a:rPr lang="en-GB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849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060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78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254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862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26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623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287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9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80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950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114461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2933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4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260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612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195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2888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5903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422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6050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810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8890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308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938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82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661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29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4D91A-8E6F-4EE2-97B2-FDC20B9E249B}" type="slidenum">
              <a:rPr lang="en-GB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32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37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508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339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8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040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11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03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0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70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921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58807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614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27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86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1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9815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992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179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313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748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571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721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863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786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746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72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D641B-595C-4558-A935-0181D0840145}" type="datetime1">
              <a:rPr lang="en-ZA">
                <a:solidFill>
                  <a:prstClr val="black"/>
                </a:solidFill>
              </a:rPr>
              <a:pPr>
                <a:defRPr/>
              </a:pPr>
              <a:t>2021/05/27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 dirty="0">
                <a:solidFill>
                  <a:srgbClr val="998F86"/>
                </a:solidFill>
              </a:rPr>
              <a:t>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BEFDA-94A6-4CFE-8F4F-A4BC071B06AC}" type="slidenum">
              <a:rPr lang="en-ZA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4538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66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938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91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50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70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261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886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35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333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738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58124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8616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5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7274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574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003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11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556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332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47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092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520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836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4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634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56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6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4D91A-8E6F-4EE2-97B2-FDC20B9E249B}" type="slidenum">
              <a:rPr lang="en-GB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241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306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59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8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21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529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626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08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41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88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224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934792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557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84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6493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527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994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159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6863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6338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8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48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7873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06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3552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974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51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248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313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chemeClr val="tx2"/>
                </a:solidFill>
                <a:latin typeface="Century Gothic" pitchFamily="34" charset="0"/>
              </a:rPr>
              <a:t>Tel:</a:t>
            </a:r>
            <a:endParaRPr lang="en-GB" sz="11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chemeClr val="tx2"/>
                </a:solidFill>
                <a:latin typeface="Century Gothic" pitchFamily="34" charset="0"/>
              </a:rPr>
              <a:t>Fax:</a:t>
            </a:r>
            <a:endParaRPr lang="en-GB" sz="11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chemeClr val="tx2"/>
                </a:solidFill>
                <a:latin typeface="Century Gothic" pitchFamily="34" charset="0"/>
              </a:rPr>
              <a:t>www.elsenburg.com</a:t>
            </a:r>
            <a:endParaRPr lang="en-GB" sz="11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66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728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8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74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065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55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04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979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923477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20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561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 smtClean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  <a:endParaRPr lang="en-US" sz="3200" b="0" cap="none" baseline="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6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873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691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1121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275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3103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63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423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30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72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71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98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65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02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b="1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solidFill>
                <a:srgbClr val="998F8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pitchFamily="34" charset="-128"/>
              </a:defRPr>
            </a:lvl1pPr>
          </a:lstStyle>
          <a:p>
            <a:pPr>
              <a:defRPr/>
            </a:pPr>
            <a:fld id="{82C62D53-8025-42C9-8925-8B2857A7B090}" type="slidenum">
              <a:rPr lang="en-US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7141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01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85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27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244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58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68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91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236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718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180189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511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31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33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493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73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517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62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290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7941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038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869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13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79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58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1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548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666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55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0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7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978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703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23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320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653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4116901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94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11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134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04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38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41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2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282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24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1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178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659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68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48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74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867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38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1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225"/>
              </a:spcBef>
              <a:defRPr sz="195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7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7"/>
            <a:ext cx="1584176" cy="365125"/>
          </a:xfrm>
        </p:spPr>
        <p:txBody>
          <a:bodyPr>
            <a:normAutofit/>
          </a:bodyPr>
          <a:lstStyle>
            <a:lvl1pPr algn="r">
              <a:defRPr sz="82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7"/>
            <a:ext cx="1944216" cy="365125"/>
          </a:xfrm>
        </p:spPr>
        <p:txBody>
          <a:bodyPr>
            <a:normAutofit/>
          </a:bodyPr>
          <a:lstStyle>
            <a:lvl1pPr algn="r">
              <a:defRPr sz="825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145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42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4060701" cy="4896073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80" y="1196754"/>
            <a:ext cx="4060701" cy="4896073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87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5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412778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91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8"/>
            <a:ext cx="4060701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0" y="1412778"/>
            <a:ext cx="4060701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41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83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6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64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6" y="1196752"/>
            <a:ext cx="4060701" cy="448707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80" y="1196752"/>
            <a:ext cx="4060701" cy="448707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549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7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1506503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487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8"/>
            <a:ext cx="4060701" cy="4281441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0" y="1412778"/>
            <a:ext cx="4060701" cy="4281441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115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853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9" y="2276874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2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80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791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8"/>
            <a:ext cx="5472608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38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7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1" y="1412777"/>
            <a:ext cx="6004917" cy="4680048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253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1" y="3532181"/>
            <a:ext cx="8597205" cy="2551450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01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1" y="1412776"/>
            <a:ext cx="8597205" cy="214322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47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8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1412776"/>
            <a:ext cx="8597205" cy="214322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83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612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8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3703287"/>
            <a:ext cx="8597205" cy="238034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2444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1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1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9888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3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3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3" y="4540291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1412779"/>
            <a:ext cx="5553983" cy="466590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259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8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8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8" y="3497483"/>
            <a:ext cx="402674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 smtClean="0">
                <a:solidFill>
                  <a:srgbClr val="003399"/>
                </a:solidFill>
              </a:rPr>
              <a:t>Tel:</a:t>
            </a:r>
            <a:endParaRPr lang="en-GB" sz="825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2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7" y="3497483"/>
            <a:ext cx="402674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 smtClean="0">
                <a:solidFill>
                  <a:srgbClr val="003399"/>
                </a:solidFill>
              </a:rPr>
              <a:t>Fax:</a:t>
            </a:r>
            <a:endParaRPr lang="en-GB" sz="825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8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7" y="4043102"/>
            <a:ext cx="3734059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 smtClean="0">
                <a:solidFill>
                  <a:srgbClr val="003399"/>
                </a:solidFill>
              </a:rPr>
              <a:t>www.elsenburg.com</a:t>
            </a:r>
            <a:endParaRPr lang="en-GB" sz="825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6" y="565703"/>
            <a:ext cx="1848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Contact Us</a:t>
            </a: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7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825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2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0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9" y="3861050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800"/>
              </a:spcAft>
            </a:pPr>
            <a:r>
              <a:rPr lang="en-US" sz="24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24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2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8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1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225"/>
              </a:spcBef>
              <a:defRPr sz="195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7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7"/>
            <a:ext cx="1584176" cy="365125"/>
          </a:xfrm>
        </p:spPr>
        <p:txBody>
          <a:bodyPr>
            <a:normAutofit/>
          </a:bodyPr>
          <a:lstStyle>
            <a:lvl1pPr algn="r">
              <a:defRPr sz="82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7"/>
            <a:ext cx="1944216" cy="365125"/>
          </a:xfrm>
        </p:spPr>
        <p:txBody>
          <a:bodyPr>
            <a:normAutofit/>
          </a:bodyPr>
          <a:lstStyle>
            <a:lvl1pPr algn="r">
              <a:defRPr sz="825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95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38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4060701" cy="4896073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80" y="1196754"/>
            <a:ext cx="4060701" cy="4896073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54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4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412778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05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99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8"/>
            <a:ext cx="4060701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0" y="1412778"/>
            <a:ext cx="4060701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413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3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6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09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6" y="1196752"/>
            <a:ext cx="4060701" cy="448707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80" y="1196752"/>
            <a:ext cx="4060701" cy="448707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404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932491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015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8"/>
            <a:ext cx="4060701" cy="4281441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0" y="1412778"/>
            <a:ext cx="4060701" cy="4281441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832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9538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9" y="2276874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2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80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7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8"/>
            <a:ext cx="5472608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33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64010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7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1" y="1412777"/>
            <a:ext cx="6004917" cy="4680048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813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1" y="3532181"/>
            <a:ext cx="8597205" cy="2551450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889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1" y="1412776"/>
            <a:ext cx="8597205" cy="214322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59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8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1412776"/>
            <a:ext cx="8597205" cy="214322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391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8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3703287"/>
            <a:ext cx="8597205" cy="238034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524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1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1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56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3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3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3" y="4540291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1412779"/>
            <a:ext cx="5553983" cy="466590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55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8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8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8" y="3497483"/>
            <a:ext cx="402674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 smtClean="0">
                <a:solidFill>
                  <a:srgbClr val="003399"/>
                </a:solidFill>
              </a:rPr>
              <a:t>Tel:</a:t>
            </a:r>
            <a:endParaRPr lang="en-GB" sz="825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2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7" y="3497483"/>
            <a:ext cx="402674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 smtClean="0">
                <a:solidFill>
                  <a:srgbClr val="003399"/>
                </a:solidFill>
              </a:rPr>
              <a:t>Fax:</a:t>
            </a:r>
            <a:endParaRPr lang="en-GB" sz="825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8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7" y="4043102"/>
            <a:ext cx="3734059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 smtClean="0">
                <a:solidFill>
                  <a:srgbClr val="003399"/>
                </a:solidFill>
              </a:rPr>
              <a:t>www.elsenburg.com</a:t>
            </a:r>
            <a:endParaRPr lang="en-GB" sz="825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6" y="565703"/>
            <a:ext cx="1848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Contact Us</a:t>
            </a: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7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825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2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37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9" y="3861050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800"/>
              </a:spcAft>
            </a:pPr>
            <a:r>
              <a:rPr lang="en-US" sz="24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24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2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4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91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903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889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463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39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61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540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66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789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292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161397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19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68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286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510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099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1516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531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7373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727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61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280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762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79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94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527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3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7010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5401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9943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9765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122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38197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75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352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5412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3256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6604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4809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2908"/>
            <a:ext cx="3656932" cy="1566836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0419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03029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54689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0429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28691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749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88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9745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056636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37134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81202239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788100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96777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43638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3391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1564012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193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71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10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66218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0542965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223975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61603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751283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26577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9449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0442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40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4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268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364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46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41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70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48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445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95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200117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9332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618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865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843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77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469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7538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19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6312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942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204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114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565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436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74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65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0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17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817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34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146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309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9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657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648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69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616803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4840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457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771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5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402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738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745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74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587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42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87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89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6493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67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4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61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527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336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68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34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656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565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4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7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383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383512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36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28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480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237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843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208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5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53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730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1883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33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01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571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26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33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84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C06FA-7B89-4359-BA75-24C14879B0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5805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1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7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7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7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40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52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80" y="1196754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10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41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412778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79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8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0" y="1412778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36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6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53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6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80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944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D641B-595C-4558-A935-0181D0840145}" type="datetime1">
              <a:rPr lang="en-ZA">
                <a:solidFill>
                  <a:prstClr val="black"/>
                </a:solidFill>
              </a:rPr>
              <a:pPr>
                <a:defRPr/>
              </a:pPr>
              <a:t>2021/05/27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 dirty="0">
                <a:solidFill>
                  <a:srgbClr val="998F86"/>
                </a:solidFill>
              </a:rPr>
              <a:t>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BEFDA-94A6-4CFE-8F4F-A4BC071B06AC}" type="slidenum">
              <a:rPr lang="en-ZA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30713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3206058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404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8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0" y="1412778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055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00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9" y="2276874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" y="5516882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80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32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8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8019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7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1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3721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1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688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1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8607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8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720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85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4D91A-8E6F-4EE2-97B2-FDC20B9E249B}" type="slidenum">
              <a:rPr lang="en-GB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0363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8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33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1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1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867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3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3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3" y="4540291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1412779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3827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8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8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8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2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8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7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2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7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252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225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9" y="3861050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23802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00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D641B-595C-4558-A935-0181D0840145}" type="datetime1">
              <a:rPr lang="en-ZA">
                <a:solidFill>
                  <a:prstClr val="black"/>
                </a:solidFill>
              </a:rPr>
              <a:pPr>
                <a:defRPr/>
              </a:pPr>
              <a:t>2021/05/27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 dirty="0">
                <a:solidFill>
                  <a:srgbClr val="998F86"/>
                </a:solidFill>
              </a:rPr>
              <a:t>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BEFDA-94A6-4CFE-8F4F-A4BC071B06AC}" type="slidenum">
              <a:rPr lang="en-ZA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2854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84400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25579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96752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012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968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52324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68448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87088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28605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60100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00546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8174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9206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73320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72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09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7727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3179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6120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70792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1473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95890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720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5756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07683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379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4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69835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1662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15698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48590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01001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67116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42721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9987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797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81F2C-937A-4ADA-ACDA-528E89FC3AF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3464-DB1F-4B60-8367-73BBB671519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577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5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81F2C-937A-4ADA-ACDA-528E89FC3AF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3464-DB1F-4B60-8367-73BBB671519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7740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81F2C-937A-4ADA-ACDA-528E89FC3AF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3464-DB1F-4B60-8367-73BBB671519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42027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81F2C-937A-4ADA-ACDA-528E89FC3AF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3464-DB1F-4B60-8367-73BBB671519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900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81F2C-937A-4ADA-ACDA-528E89FC3AF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3464-DB1F-4B60-8367-73BBB671519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9279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81F2C-937A-4ADA-ACDA-528E89FC3AF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3464-DB1F-4B60-8367-73BBB671519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7858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81F2C-937A-4ADA-ACDA-528E89FC3AF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3464-DB1F-4B60-8367-73BBB671519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90796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81F2C-937A-4ADA-ACDA-528E89FC3AF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3464-DB1F-4B60-8367-73BBB671519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68108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81F2C-937A-4ADA-ACDA-528E89FC3AF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3464-DB1F-4B60-8367-73BBB671519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58520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81F2C-937A-4ADA-ACDA-528E89FC3AF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3464-DB1F-4B60-8367-73BBB671519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22086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81F2C-937A-4ADA-ACDA-528E89FC3AF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3464-DB1F-4B60-8367-73BBB671519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06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4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68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387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02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30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514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25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3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884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154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391614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06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8127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836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942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88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7141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92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99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570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25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058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6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703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06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25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12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665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58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17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31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643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687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121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60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131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481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17512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201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77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4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604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34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0250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150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272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28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269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1991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3551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52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84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7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39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03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32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4198647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75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96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030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139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9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637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7187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197340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86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77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7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533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675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0369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971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37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271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161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065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962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1747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182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089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67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63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6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163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42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84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577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99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110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793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45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261328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262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71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923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15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9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0501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1267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39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786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314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237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3311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14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79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973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04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906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42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2891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65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17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3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62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0903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063182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721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93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3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250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88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38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625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93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016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3710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27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5436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654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8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692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1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125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976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8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467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247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89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61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39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354147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837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93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37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8701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46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7547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2751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2800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1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15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410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874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940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3052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87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3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705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989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291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21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496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709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6021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65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861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895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1584968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1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16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6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7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4420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522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5709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89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009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480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4017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234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700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980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87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62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0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2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245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84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83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806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79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44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722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311529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78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855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376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2711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149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910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0654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435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786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377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009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7853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83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30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7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2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9D6B-B6E5-9642-B980-CE55FCDAB4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BC86-530D-6246-B4B2-A036FDED39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03072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9D6B-B6E5-9642-B980-CE55FCDAB4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BC86-530D-6246-B4B2-A036FDED39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38449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9D6B-B6E5-9642-B980-CE55FCDAB4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BC86-530D-6246-B4B2-A036FDED39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85532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9D6B-B6E5-9642-B980-CE55FCDAB4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BC86-530D-6246-B4B2-A036FDED39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7674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9D6B-B6E5-9642-B980-CE55FCDAB4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BC86-530D-6246-B4B2-A036FDED39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12953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9D6B-B6E5-9642-B980-CE55FCDAB4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BC86-530D-6246-B4B2-A036FDED39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53304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9D6B-B6E5-9642-B980-CE55FCDAB4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BC86-530D-6246-B4B2-A036FDED39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33791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9D6B-B6E5-9642-B980-CE55FCDAB4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BC86-530D-6246-B4B2-A036FDED39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77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D641B-595C-4558-A935-0181D0840145}" type="datetime1">
              <a:rPr lang="en-ZA">
                <a:solidFill>
                  <a:prstClr val="black"/>
                </a:solidFill>
              </a:rPr>
              <a:pPr>
                <a:defRPr/>
              </a:pPr>
              <a:t>2021/05/27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 dirty="0">
                <a:solidFill>
                  <a:srgbClr val="998F86"/>
                </a:solidFill>
              </a:rPr>
              <a:t>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BEFDA-94A6-4CFE-8F4F-A4BC071B06AC}" type="slidenum">
              <a:rPr lang="en-ZA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86758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9D6B-B6E5-9642-B980-CE55FCDAB4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BC86-530D-6246-B4B2-A036FDED39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13787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9D6B-B6E5-9642-B980-CE55FCDAB4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BC86-530D-6246-B4B2-A036FDED39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59401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9D6B-B6E5-9642-B980-CE55FCDAB4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BC86-530D-6246-B4B2-A036FDED39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57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4D91A-8E6F-4EE2-97B2-FDC20B9E249B}" type="slidenum">
              <a:rPr lang="en-GB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738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27 May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317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87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648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83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14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22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249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11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20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82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425492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796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7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532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80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7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55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466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5378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1564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330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5455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609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438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364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21" Type="http://schemas.openxmlformats.org/officeDocument/2006/relationships/slideLayout" Target="../slideLayouts/slideLayout21.xml"/><Relationship Id="rId34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tags" Target="../tags/tag8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7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tags" Target="../tags/tag5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0.xml"/><Relationship Id="rId18" Type="http://schemas.openxmlformats.org/officeDocument/2006/relationships/slideLayout" Target="../slideLayouts/slideLayout245.xml"/><Relationship Id="rId26" Type="http://schemas.openxmlformats.org/officeDocument/2006/relationships/theme" Target="../theme/theme10.xml"/><Relationship Id="rId39" Type="http://schemas.openxmlformats.org/officeDocument/2006/relationships/image" Target="../media/image4.png"/><Relationship Id="rId21" Type="http://schemas.openxmlformats.org/officeDocument/2006/relationships/slideLayout" Target="../slideLayouts/slideLayout248.xml"/><Relationship Id="rId34" Type="http://schemas.openxmlformats.org/officeDocument/2006/relationships/tags" Target="../tags/tag44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17" Type="http://schemas.openxmlformats.org/officeDocument/2006/relationships/slideLayout" Target="../slideLayouts/slideLayout244.xml"/><Relationship Id="rId25" Type="http://schemas.openxmlformats.org/officeDocument/2006/relationships/slideLayout" Target="../slideLayouts/slideLayout252.xml"/><Relationship Id="rId33" Type="http://schemas.openxmlformats.org/officeDocument/2006/relationships/tags" Target="../tags/tag439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229.xml"/><Relationship Id="rId16" Type="http://schemas.openxmlformats.org/officeDocument/2006/relationships/slideLayout" Target="../slideLayouts/slideLayout243.xml"/><Relationship Id="rId20" Type="http://schemas.openxmlformats.org/officeDocument/2006/relationships/slideLayout" Target="../slideLayouts/slideLayout247.xml"/><Relationship Id="rId29" Type="http://schemas.openxmlformats.org/officeDocument/2006/relationships/tags" Target="../tags/tag435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24" Type="http://schemas.openxmlformats.org/officeDocument/2006/relationships/slideLayout" Target="../slideLayouts/slideLayout251.xml"/><Relationship Id="rId32" Type="http://schemas.openxmlformats.org/officeDocument/2006/relationships/tags" Target="../tags/tag438.xml"/><Relationship Id="rId37" Type="http://schemas.openxmlformats.org/officeDocument/2006/relationships/image" Target="../media/image2.jpeg"/><Relationship Id="rId5" Type="http://schemas.openxmlformats.org/officeDocument/2006/relationships/slideLayout" Target="../slideLayouts/slideLayout232.xml"/><Relationship Id="rId15" Type="http://schemas.openxmlformats.org/officeDocument/2006/relationships/slideLayout" Target="../slideLayouts/slideLayout242.xml"/><Relationship Id="rId23" Type="http://schemas.openxmlformats.org/officeDocument/2006/relationships/slideLayout" Target="../slideLayouts/slideLayout250.xml"/><Relationship Id="rId28" Type="http://schemas.openxmlformats.org/officeDocument/2006/relationships/tags" Target="../tags/tag434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237.xml"/><Relationship Id="rId19" Type="http://schemas.openxmlformats.org/officeDocument/2006/relationships/slideLayout" Target="../slideLayouts/slideLayout246.xml"/><Relationship Id="rId31" Type="http://schemas.openxmlformats.org/officeDocument/2006/relationships/tags" Target="../tags/tag4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slideLayout" Target="../slideLayouts/slideLayout241.xml"/><Relationship Id="rId22" Type="http://schemas.openxmlformats.org/officeDocument/2006/relationships/slideLayout" Target="../slideLayouts/slideLayout249.xml"/><Relationship Id="rId27" Type="http://schemas.openxmlformats.org/officeDocument/2006/relationships/vmlDrawing" Target="../drawings/vmlDrawing10.vml"/><Relationship Id="rId30" Type="http://schemas.openxmlformats.org/officeDocument/2006/relationships/tags" Target="../tags/tag436.xml"/><Relationship Id="rId35" Type="http://schemas.openxmlformats.org/officeDocument/2006/relationships/oleObject" Target="../embeddings/oleObject10.bin"/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5.xml"/><Relationship Id="rId18" Type="http://schemas.openxmlformats.org/officeDocument/2006/relationships/slideLayout" Target="../slideLayouts/slideLayout270.xml"/><Relationship Id="rId26" Type="http://schemas.openxmlformats.org/officeDocument/2006/relationships/vmlDrawing" Target="../drawings/vmlDrawing11.vml"/><Relationship Id="rId21" Type="http://schemas.openxmlformats.org/officeDocument/2006/relationships/slideLayout" Target="../slideLayouts/slideLayout273.xml"/><Relationship Id="rId34" Type="http://schemas.openxmlformats.org/officeDocument/2006/relationships/oleObject" Target="../embeddings/oleObject11.bin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269.xml"/><Relationship Id="rId25" Type="http://schemas.openxmlformats.org/officeDocument/2006/relationships/theme" Target="../theme/theme11.xml"/><Relationship Id="rId33" Type="http://schemas.openxmlformats.org/officeDocument/2006/relationships/tags" Target="../tags/tag488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54.xml"/><Relationship Id="rId16" Type="http://schemas.openxmlformats.org/officeDocument/2006/relationships/slideLayout" Target="../slideLayouts/slideLayout268.xml"/><Relationship Id="rId20" Type="http://schemas.openxmlformats.org/officeDocument/2006/relationships/slideLayout" Target="../slideLayouts/slideLayout272.xml"/><Relationship Id="rId29" Type="http://schemas.openxmlformats.org/officeDocument/2006/relationships/tags" Target="../tags/tag48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24" Type="http://schemas.openxmlformats.org/officeDocument/2006/relationships/slideLayout" Target="../slideLayouts/slideLayout276.xml"/><Relationship Id="rId32" Type="http://schemas.openxmlformats.org/officeDocument/2006/relationships/tags" Target="../tags/tag487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257.xml"/><Relationship Id="rId15" Type="http://schemas.openxmlformats.org/officeDocument/2006/relationships/slideLayout" Target="../slideLayouts/slideLayout267.xml"/><Relationship Id="rId23" Type="http://schemas.openxmlformats.org/officeDocument/2006/relationships/slideLayout" Target="../slideLayouts/slideLayout275.xml"/><Relationship Id="rId28" Type="http://schemas.openxmlformats.org/officeDocument/2006/relationships/tags" Target="../tags/tag483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262.xml"/><Relationship Id="rId19" Type="http://schemas.openxmlformats.org/officeDocument/2006/relationships/slideLayout" Target="../slideLayouts/slideLayout271.xml"/><Relationship Id="rId31" Type="http://schemas.openxmlformats.org/officeDocument/2006/relationships/tags" Target="../tags/tag486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6.xml"/><Relationship Id="rId22" Type="http://schemas.openxmlformats.org/officeDocument/2006/relationships/slideLayout" Target="../slideLayouts/slideLayout274.xml"/><Relationship Id="rId27" Type="http://schemas.openxmlformats.org/officeDocument/2006/relationships/tags" Target="../tags/tag482.xml"/><Relationship Id="rId30" Type="http://schemas.openxmlformats.org/officeDocument/2006/relationships/tags" Target="../tags/tag485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5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9.xml"/><Relationship Id="rId18" Type="http://schemas.openxmlformats.org/officeDocument/2006/relationships/slideLayout" Target="../slideLayouts/slideLayout294.xml"/><Relationship Id="rId26" Type="http://schemas.openxmlformats.org/officeDocument/2006/relationships/vmlDrawing" Target="../drawings/vmlDrawing12.vml"/><Relationship Id="rId21" Type="http://schemas.openxmlformats.org/officeDocument/2006/relationships/slideLayout" Target="../slideLayouts/slideLayout297.xml"/><Relationship Id="rId34" Type="http://schemas.openxmlformats.org/officeDocument/2006/relationships/oleObject" Target="../embeddings/oleObject12.bin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slideLayout" Target="../slideLayouts/slideLayout293.xml"/><Relationship Id="rId25" Type="http://schemas.openxmlformats.org/officeDocument/2006/relationships/theme" Target="../theme/theme12.xml"/><Relationship Id="rId33" Type="http://schemas.openxmlformats.org/officeDocument/2006/relationships/tags" Target="../tags/tag536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78.xml"/><Relationship Id="rId16" Type="http://schemas.openxmlformats.org/officeDocument/2006/relationships/slideLayout" Target="../slideLayouts/slideLayout292.xml"/><Relationship Id="rId20" Type="http://schemas.openxmlformats.org/officeDocument/2006/relationships/slideLayout" Target="../slideLayouts/slideLayout296.xml"/><Relationship Id="rId29" Type="http://schemas.openxmlformats.org/officeDocument/2006/relationships/tags" Target="../tags/tag532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24" Type="http://schemas.openxmlformats.org/officeDocument/2006/relationships/slideLayout" Target="../slideLayouts/slideLayout300.xml"/><Relationship Id="rId32" Type="http://schemas.openxmlformats.org/officeDocument/2006/relationships/tags" Target="../tags/tag535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23" Type="http://schemas.openxmlformats.org/officeDocument/2006/relationships/slideLayout" Target="../slideLayouts/slideLayout299.xml"/><Relationship Id="rId28" Type="http://schemas.openxmlformats.org/officeDocument/2006/relationships/tags" Target="../tags/tag531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286.xml"/><Relationship Id="rId19" Type="http://schemas.openxmlformats.org/officeDocument/2006/relationships/slideLayout" Target="../slideLayouts/slideLayout295.xml"/><Relationship Id="rId31" Type="http://schemas.openxmlformats.org/officeDocument/2006/relationships/tags" Target="../tags/tag534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Relationship Id="rId22" Type="http://schemas.openxmlformats.org/officeDocument/2006/relationships/slideLayout" Target="../slideLayouts/slideLayout298.xml"/><Relationship Id="rId27" Type="http://schemas.openxmlformats.org/officeDocument/2006/relationships/tags" Target="../tags/tag530.xml"/><Relationship Id="rId30" Type="http://schemas.openxmlformats.org/officeDocument/2006/relationships/tags" Target="../tags/tag533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79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3.xml"/><Relationship Id="rId18" Type="http://schemas.openxmlformats.org/officeDocument/2006/relationships/slideLayout" Target="../slideLayouts/slideLayout318.xml"/><Relationship Id="rId26" Type="http://schemas.openxmlformats.org/officeDocument/2006/relationships/vmlDrawing" Target="../drawings/vmlDrawing13.vml"/><Relationship Id="rId21" Type="http://schemas.openxmlformats.org/officeDocument/2006/relationships/slideLayout" Target="../slideLayouts/slideLayout321.xml"/><Relationship Id="rId34" Type="http://schemas.openxmlformats.org/officeDocument/2006/relationships/oleObject" Target="../embeddings/oleObject13.bin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17" Type="http://schemas.openxmlformats.org/officeDocument/2006/relationships/slideLayout" Target="../slideLayouts/slideLayout317.xml"/><Relationship Id="rId25" Type="http://schemas.openxmlformats.org/officeDocument/2006/relationships/theme" Target="../theme/theme13.xml"/><Relationship Id="rId33" Type="http://schemas.openxmlformats.org/officeDocument/2006/relationships/tags" Target="../tags/tag584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302.xml"/><Relationship Id="rId16" Type="http://schemas.openxmlformats.org/officeDocument/2006/relationships/slideLayout" Target="../slideLayouts/slideLayout316.xml"/><Relationship Id="rId20" Type="http://schemas.openxmlformats.org/officeDocument/2006/relationships/slideLayout" Target="../slideLayouts/slideLayout320.xml"/><Relationship Id="rId29" Type="http://schemas.openxmlformats.org/officeDocument/2006/relationships/tags" Target="../tags/tag580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24" Type="http://schemas.openxmlformats.org/officeDocument/2006/relationships/slideLayout" Target="../slideLayouts/slideLayout324.xml"/><Relationship Id="rId32" Type="http://schemas.openxmlformats.org/officeDocument/2006/relationships/tags" Target="../tags/tag583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305.xml"/><Relationship Id="rId15" Type="http://schemas.openxmlformats.org/officeDocument/2006/relationships/slideLayout" Target="../slideLayouts/slideLayout315.xml"/><Relationship Id="rId23" Type="http://schemas.openxmlformats.org/officeDocument/2006/relationships/slideLayout" Target="../slideLayouts/slideLayout323.xml"/><Relationship Id="rId28" Type="http://schemas.openxmlformats.org/officeDocument/2006/relationships/tags" Target="../tags/tag579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310.xml"/><Relationship Id="rId19" Type="http://schemas.openxmlformats.org/officeDocument/2006/relationships/slideLayout" Target="../slideLayouts/slideLayout319.xml"/><Relationship Id="rId31" Type="http://schemas.openxmlformats.org/officeDocument/2006/relationships/tags" Target="../tags/tag582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Relationship Id="rId14" Type="http://schemas.openxmlformats.org/officeDocument/2006/relationships/slideLayout" Target="../slideLayouts/slideLayout314.xml"/><Relationship Id="rId22" Type="http://schemas.openxmlformats.org/officeDocument/2006/relationships/slideLayout" Target="../slideLayouts/slideLayout322.xml"/><Relationship Id="rId27" Type="http://schemas.openxmlformats.org/officeDocument/2006/relationships/tags" Target="../tags/tag578.xml"/><Relationship Id="rId30" Type="http://schemas.openxmlformats.org/officeDocument/2006/relationships/tags" Target="../tags/tag581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303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7.xml"/><Relationship Id="rId18" Type="http://schemas.openxmlformats.org/officeDocument/2006/relationships/slideLayout" Target="../slideLayouts/slideLayout342.xml"/><Relationship Id="rId26" Type="http://schemas.openxmlformats.org/officeDocument/2006/relationships/vmlDrawing" Target="../drawings/vmlDrawing14.vml"/><Relationship Id="rId21" Type="http://schemas.openxmlformats.org/officeDocument/2006/relationships/slideLayout" Target="../slideLayouts/slideLayout345.xml"/><Relationship Id="rId34" Type="http://schemas.openxmlformats.org/officeDocument/2006/relationships/oleObject" Target="../embeddings/oleObject14.bin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17" Type="http://schemas.openxmlformats.org/officeDocument/2006/relationships/slideLayout" Target="../slideLayouts/slideLayout341.xml"/><Relationship Id="rId25" Type="http://schemas.openxmlformats.org/officeDocument/2006/relationships/theme" Target="../theme/theme14.xml"/><Relationship Id="rId33" Type="http://schemas.openxmlformats.org/officeDocument/2006/relationships/tags" Target="../tags/tag632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326.xml"/><Relationship Id="rId16" Type="http://schemas.openxmlformats.org/officeDocument/2006/relationships/slideLayout" Target="../slideLayouts/slideLayout340.xml"/><Relationship Id="rId20" Type="http://schemas.openxmlformats.org/officeDocument/2006/relationships/slideLayout" Target="../slideLayouts/slideLayout344.xml"/><Relationship Id="rId29" Type="http://schemas.openxmlformats.org/officeDocument/2006/relationships/tags" Target="../tags/tag628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24" Type="http://schemas.openxmlformats.org/officeDocument/2006/relationships/slideLayout" Target="../slideLayouts/slideLayout348.xml"/><Relationship Id="rId32" Type="http://schemas.openxmlformats.org/officeDocument/2006/relationships/tags" Target="../tags/tag631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329.xml"/><Relationship Id="rId15" Type="http://schemas.openxmlformats.org/officeDocument/2006/relationships/slideLayout" Target="../slideLayouts/slideLayout339.xml"/><Relationship Id="rId23" Type="http://schemas.openxmlformats.org/officeDocument/2006/relationships/slideLayout" Target="../slideLayouts/slideLayout347.xml"/><Relationship Id="rId28" Type="http://schemas.openxmlformats.org/officeDocument/2006/relationships/tags" Target="../tags/tag627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334.xml"/><Relationship Id="rId19" Type="http://schemas.openxmlformats.org/officeDocument/2006/relationships/slideLayout" Target="../slideLayouts/slideLayout343.xml"/><Relationship Id="rId31" Type="http://schemas.openxmlformats.org/officeDocument/2006/relationships/tags" Target="../tags/tag630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4" Type="http://schemas.openxmlformats.org/officeDocument/2006/relationships/slideLayout" Target="../slideLayouts/slideLayout338.xml"/><Relationship Id="rId22" Type="http://schemas.openxmlformats.org/officeDocument/2006/relationships/slideLayout" Target="../slideLayouts/slideLayout346.xml"/><Relationship Id="rId27" Type="http://schemas.openxmlformats.org/officeDocument/2006/relationships/tags" Target="../tags/tag626.xml"/><Relationship Id="rId30" Type="http://schemas.openxmlformats.org/officeDocument/2006/relationships/tags" Target="../tags/tag629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27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1.xml"/><Relationship Id="rId18" Type="http://schemas.openxmlformats.org/officeDocument/2006/relationships/slideLayout" Target="../slideLayouts/slideLayout366.xml"/><Relationship Id="rId26" Type="http://schemas.openxmlformats.org/officeDocument/2006/relationships/vmlDrawing" Target="../drawings/vmlDrawing15.vml"/><Relationship Id="rId21" Type="http://schemas.openxmlformats.org/officeDocument/2006/relationships/slideLayout" Target="../slideLayouts/slideLayout369.xml"/><Relationship Id="rId34" Type="http://schemas.openxmlformats.org/officeDocument/2006/relationships/oleObject" Target="../embeddings/oleObject15.bin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17" Type="http://schemas.openxmlformats.org/officeDocument/2006/relationships/slideLayout" Target="../slideLayouts/slideLayout365.xml"/><Relationship Id="rId25" Type="http://schemas.openxmlformats.org/officeDocument/2006/relationships/theme" Target="../theme/theme15.xml"/><Relationship Id="rId33" Type="http://schemas.openxmlformats.org/officeDocument/2006/relationships/tags" Target="../tags/tag680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350.xml"/><Relationship Id="rId16" Type="http://schemas.openxmlformats.org/officeDocument/2006/relationships/slideLayout" Target="../slideLayouts/slideLayout364.xml"/><Relationship Id="rId20" Type="http://schemas.openxmlformats.org/officeDocument/2006/relationships/slideLayout" Target="../slideLayouts/slideLayout368.xml"/><Relationship Id="rId29" Type="http://schemas.openxmlformats.org/officeDocument/2006/relationships/tags" Target="../tags/tag676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24" Type="http://schemas.openxmlformats.org/officeDocument/2006/relationships/slideLayout" Target="../slideLayouts/slideLayout372.xml"/><Relationship Id="rId32" Type="http://schemas.openxmlformats.org/officeDocument/2006/relationships/tags" Target="../tags/tag679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353.xml"/><Relationship Id="rId15" Type="http://schemas.openxmlformats.org/officeDocument/2006/relationships/slideLayout" Target="../slideLayouts/slideLayout363.xml"/><Relationship Id="rId23" Type="http://schemas.openxmlformats.org/officeDocument/2006/relationships/slideLayout" Target="../slideLayouts/slideLayout371.xml"/><Relationship Id="rId28" Type="http://schemas.openxmlformats.org/officeDocument/2006/relationships/tags" Target="../tags/tag675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358.xml"/><Relationship Id="rId19" Type="http://schemas.openxmlformats.org/officeDocument/2006/relationships/slideLayout" Target="../slideLayouts/slideLayout367.xml"/><Relationship Id="rId31" Type="http://schemas.openxmlformats.org/officeDocument/2006/relationships/tags" Target="../tags/tag67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slideLayout" Target="../slideLayouts/slideLayout362.xml"/><Relationship Id="rId22" Type="http://schemas.openxmlformats.org/officeDocument/2006/relationships/slideLayout" Target="../slideLayouts/slideLayout370.xml"/><Relationship Id="rId27" Type="http://schemas.openxmlformats.org/officeDocument/2006/relationships/tags" Target="../tags/tag674.xml"/><Relationship Id="rId30" Type="http://schemas.openxmlformats.org/officeDocument/2006/relationships/tags" Target="../tags/tag677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356.xml"/><Relationship Id="rId3" Type="http://schemas.openxmlformats.org/officeDocument/2006/relationships/slideLayout" Target="../slideLayouts/slideLayout35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6.xml"/><Relationship Id="rId18" Type="http://schemas.openxmlformats.org/officeDocument/2006/relationships/slideLayout" Target="../slideLayouts/slideLayout401.xml"/><Relationship Id="rId26" Type="http://schemas.openxmlformats.org/officeDocument/2006/relationships/vmlDrawing" Target="../drawings/vmlDrawing16.vml"/><Relationship Id="rId3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404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390.xml"/><Relationship Id="rId12" Type="http://schemas.openxmlformats.org/officeDocument/2006/relationships/slideLayout" Target="../slideLayouts/slideLayout395.xml"/><Relationship Id="rId17" Type="http://schemas.openxmlformats.org/officeDocument/2006/relationships/slideLayout" Target="../slideLayouts/slideLayout400.xml"/><Relationship Id="rId25" Type="http://schemas.openxmlformats.org/officeDocument/2006/relationships/theme" Target="../theme/theme17.xml"/><Relationship Id="rId33" Type="http://schemas.openxmlformats.org/officeDocument/2006/relationships/oleObject" Target="../embeddings/oleObject16.bin"/><Relationship Id="rId2" Type="http://schemas.openxmlformats.org/officeDocument/2006/relationships/slideLayout" Target="../slideLayouts/slideLayout385.xml"/><Relationship Id="rId16" Type="http://schemas.openxmlformats.org/officeDocument/2006/relationships/slideLayout" Target="../slideLayouts/slideLayout399.xml"/><Relationship Id="rId20" Type="http://schemas.openxmlformats.org/officeDocument/2006/relationships/slideLayout" Target="../slideLayouts/slideLayout403.xml"/><Relationship Id="rId29" Type="http://schemas.openxmlformats.org/officeDocument/2006/relationships/tags" Target="../tags/tag724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24" Type="http://schemas.openxmlformats.org/officeDocument/2006/relationships/slideLayout" Target="../slideLayouts/slideLayout407.xml"/><Relationship Id="rId32" Type="http://schemas.openxmlformats.org/officeDocument/2006/relationships/tags" Target="../tags/tag727.xml"/><Relationship Id="rId5" Type="http://schemas.openxmlformats.org/officeDocument/2006/relationships/slideLayout" Target="../slideLayouts/slideLayout388.xml"/><Relationship Id="rId15" Type="http://schemas.openxmlformats.org/officeDocument/2006/relationships/slideLayout" Target="../slideLayouts/slideLayout398.xml"/><Relationship Id="rId23" Type="http://schemas.openxmlformats.org/officeDocument/2006/relationships/slideLayout" Target="../slideLayouts/slideLayout406.xml"/><Relationship Id="rId28" Type="http://schemas.openxmlformats.org/officeDocument/2006/relationships/tags" Target="../tags/tag723.xml"/><Relationship Id="rId36" Type="http://schemas.openxmlformats.org/officeDocument/2006/relationships/image" Target="../media/image4.png"/><Relationship Id="rId10" Type="http://schemas.openxmlformats.org/officeDocument/2006/relationships/slideLayout" Target="../slideLayouts/slideLayout393.xml"/><Relationship Id="rId19" Type="http://schemas.openxmlformats.org/officeDocument/2006/relationships/slideLayout" Target="../slideLayouts/slideLayout402.xml"/><Relationship Id="rId31" Type="http://schemas.openxmlformats.org/officeDocument/2006/relationships/tags" Target="../tags/tag726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Relationship Id="rId14" Type="http://schemas.openxmlformats.org/officeDocument/2006/relationships/slideLayout" Target="../slideLayouts/slideLayout397.xml"/><Relationship Id="rId22" Type="http://schemas.openxmlformats.org/officeDocument/2006/relationships/slideLayout" Target="../slideLayouts/slideLayout405.xml"/><Relationship Id="rId27" Type="http://schemas.openxmlformats.org/officeDocument/2006/relationships/tags" Target="../tags/tag722.xml"/><Relationship Id="rId30" Type="http://schemas.openxmlformats.org/officeDocument/2006/relationships/tags" Target="../tags/tag725.xml"/><Relationship Id="rId35" Type="http://schemas.openxmlformats.org/officeDocument/2006/relationships/image" Target="../media/image16.png"/><Relationship Id="rId8" Type="http://schemas.openxmlformats.org/officeDocument/2006/relationships/slideLayout" Target="../slideLayouts/slideLayout391.xml"/></Relationships>
</file>

<file path=ppt/slideMasters/_rels/slideMaster1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0.xml"/><Relationship Id="rId18" Type="http://schemas.openxmlformats.org/officeDocument/2006/relationships/slideLayout" Target="../slideLayouts/slideLayout425.xml"/><Relationship Id="rId26" Type="http://schemas.openxmlformats.org/officeDocument/2006/relationships/vmlDrawing" Target="../drawings/vmlDrawing17.vml"/><Relationship Id="rId21" Type="http://schemas.openxmlformats.org/officeDocument/2006/relationships/slideLayout" Target="../slideLayouts/slideLayout428.xml"/><Relationship Id="rId34" Type="http://schemas.openxmlformats.org/officeDocument/2006/relationships/oleObject" Target="../embeddings/oleObject17.bin"/><Relationship Id="rId7" Type="http://schemas.openxmlformats.org/officeDocument/2006/relationships/slideLayout" Target="../slideLayouts/slideLayout414.xml"/><Relationship Id="rId12" Type="http://schemas.openxmlformats.org/officeDocument/2006/relationships/slideLayout" Target="../slideLayouts/slideLayout419.xml"/><Relationship Id="rId17" Type="http://schemas.openxmlformats.org/officeDocument/2006/relationships/slideLayout" Target="../slideLayouts/slideLayout424.xml"/><Relationship Id="rId25" Type="http://schemas.openxmlformats.org/officeDocument/2006/relationships/theme" Target="../theme/theme18.xml"/><Relationship Id="rId33" Type="http://schemas.openxmlformats.org/officeDocument/2006/relationships/tags" Target="../tags/tag774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409.xml"/><Relationship Id="rId16" Type="http://schemas.openxmlformats.org/officeDocument/2006/relationships/slideLayout" Target="../slideLayouts/slideLayout423.xml"/><Relationship Id="rId20" Type="http://schemas.openxmlformats.org/officeDocument/2006/relationships/slideLayout" Target="../slideLayouts/slideLayout427.xml"/><Relationship Id="rId29" Type="http://schemas.openxmlformats.org/officeDocument/2006/relationships/tags" Target="../tags/tag770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24" Type="http://schemas.openxmlformats.org/officeDocument/2006/relationships/slideLayout" Target="../slideLayouts/slideLayout431.xml"/><Relationship Id="rId32" Type="http://schemas.openxmlformats.org/officeDocument/2006/relationships/tags" Target="../tags/tag773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412.xml"/><Relationship Id="rId15" Type="http://schemas.openxmlformats.org/officeDocument/2006/relationships/slideLayout" Target="../slideLayouts/slideLayout422.xml"/><Relationship Id="rId23" Type="http://schemas.openxmlformats.org/officeDocument/2006/relationships/slideLayout" Target="../slideLayouts/slideLayout430.xml"/><Relationship Id="rId28" Type="http://schemas.openxmlformats.org/officeDocument/2006/relationships/tags" Target="../tags/tag769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417.xml"/><Relationship Id="rId19" Type="http://schemas.openxmlformats.org/officeDocument/2006/relationships/slideLayout" Target="../slideLayouts/slideLayout426.xml"/><Relationship Id="rId31" Type="http://schemas.openxmlformats.org/officeDocument/2006/relationships/tags" Target="../tags/tag772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Relationship Id="rId14" Type="http://schemas.openxmlformats.org/officeDocument/2006/relationships/slideLayout" Target="../slideLayouts/slideLayout421.xml"/><Relationship Id="rId22" Type="http://schemas.openxmlformats.org/officeDocument/2006/relationships/slideLayout" Target="../slideLayouts/slideLayout429.xml"/><Relationship Id="rId27" Type="http://schemas.openxmlformats.org/officeDocument/2006/relationships/tags" Target="../tags/tag768.xml"/><Relationship Id="rId30" Type="http://schemas.openxmlformats.org/officeDocument/2006/relationships/tags" Target="../tags/tag771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4.xml"/><Relationship Id="rId18" Type="http://schemas.openxmlformats.org/officeDocument/2006/relationships/slideLayout" Target="../slideLayouts/slideLayout449.xml"/><Relationship Id="rId26" Type="http://schemas.openxmlformats.org/officeDocument/2006/relationships/vmlDrawing" Target="../drawings/vmlDrawing18.vml"/><Relationship Id="rId21" Type="http://schemas.openxmlformats.org/officeDocument/2006/relationships/slideLayout" Target="../slideLayouts/slideLayout452.xml"/><Relationship Id="rId34" Type="http://schemas.openxmlformats.org/officeDocument/2006/relationships/oleObject" Target="../embeddings/oleObject18.bin"/><Relationship Id="rId7" Type="http://schemas.openxmlformats.org/officeDocument/2006/relationships/slideLayout" Target="../slideLayouts/slideLayout438.xml"/><Relationship Id="rId12" Type="http://schemas.openxmlformats.org/officeDocument/2006/relationships/slideLayout" Target="../slideLayouts/slideLayout443.xml"/><Relationship Id="rId17" Type="http://schemas.openxmlformats.org/officeDocument/2006/relationships/slideLayout" Target="../slideLayouts/slideLayout448.xml"/><Relationship Id="rId25" Type="http://schemas.openxmlformats.org/officeDocument/2006/relationships/theme" Target="../theme/theme19.xml"/><Relationship Id="rId33" Type="http://schemas.openxmlformats.org/officeDocument/2006/relationships/tags" Target="../tags/tag822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433.xml"/><Relationship Id="rId16" Type="http://schemas.openxmlformats.org/officeDocument/2006/relationships/slideLayout" Target="../slideLayouts/slideLayout447.xml"/><Relationship Id="rId20" Type="http://schemas.openxmlformats.org/officeDocument/2006/relationships/slideLayout" Target="../slideLayouts/slideLayout451.xml"/><Relationship Id="rId29" Type="http://schemas.openxmlformats.org/officeDocument/2006/relationships/tags" Target="../tags/tag818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24" Type="http://schemas.openxmlformats.org/officeDocument/2006/relationships/slideLayout" Target="../slideLayouts/slideLayout455.xml"/><Relationship Id="rId32" Type="http://schemas.openxmlformats.org/officeDocument/2006/relationships/tags" Target="../tags/tag821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436.xml"/><Relationship Id="rId15" Type="http://schemas.openxmlformats.org/officeDocument/2006/relationships/slideLayout" Target="../slideLayouts/slideLayout446.xml"/><Relationship Id="rId23" Type="http://schemas.openxmlformats.org/officeDocument/2006/relationships/slideLayout" Target="../slideLayouts/slideLayout454.xml"/><Relationship Id="rId28" Type="http://schemas.openxmlformats.org/officeDocument/2006/relationships/tags" Target="../tags/tag817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441.xml"/><Relationship Id="rId19" Type="http://schemas.openxmlformats.org/officeDocument/2006/relationships/slideLayout" Target="../slideLayouts/slideLayout450.xml"/><Relationship Id="rId31" Type="http://schemas.openxmlformats.org/officeDocument/2006/relationships/tags" Target="../tags/tag820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Relationship Id="rId14" Type="http://schemas.openxmlformats.org/officeDocument/2006/relationships/slideLayout" Target="../slideLayouts/slideLayout445.xml"/><Relationship Id="rId22" Type="http://schemas.openxmlformats.org/officeDocument/2006/relationships/slideLayout" Target="../slideLayouts/slideLayout453.xml"/><Relationship Id="rId27" Type="http://schemas.openxmlformats.org/officeDocument/2006/relationships/tags" Target="../tags/tag816.xml"/><Relationship Id="rId30" Type="http://schemas.openxmlformats.org/officeDocument/2006/relationships/tags" Target="../tags/tag819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439.xml"/><Relationship Id="rId3" Type="http://schemas.openxmlformats.org/officeDocument/2006/relationships/slideLayout" Target="../slideLayouts/slideLayout43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image" Target="../media/image11.png"/><Relationship Id="rId21" Type="http://schemas.openxmlformats.org/officeDocument/2006/relationships/slideLayout" Target="../slideLayouts/slideLayout45.xml"/><Relationship Id="rId34" Type="http://schemas.openxmlformats.org/officeDocument/2006/relationships/tags" Target="../tags/tag5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tags" Target="../tags/tag54.xml"/><Relationship Id="rId38" Type="http://schemas.openxmlformats.org/officeDocument/2006/relationships/image" Target="../media/image10.jpe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ags" Target="../tags/tag5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tags" Target="../tags/tag53.xml"/><Relationship Id="rId37" Type="http://schemas.openxmlformats.org/officeDocument/2006/relationships/image" Target="../media/image1.emf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vmlDrawing" Target="../drawings/vmlDrawing2.vml"/><Relationship Id="rId36" Type="http://schemas.openxmlformats.org/officeDocument/2006/relationships/oleObject" Target="../embeddings/oleObject2.bin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tags" Target="../tags/tag5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Relationship Id="rId30" Type="http://schemas.openxmlformats.org/officeDocument/2006/relationships/tags" Target="../tags/tag51.xml"/><Relationship Id="rId35" Type="http://schemas.openxmlformats.org/officeDocument/2006/relationships/tags" Target="../tags/tag56.xml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8.xml"/><Relationship Id="rId18" Type="http://schemas.openxmlformats.org/officeDocument/2006/relationships/slideLayout" Target="../slideLayouts/slideLayout473.xml"/><Relationship Id="rId26" Type="http://schemas.openxmlformats.org/officeDocument/2006/relationships/theme" Target="../theme/theme20.xml"/><Relationship Id="rId39" Type="http://schemas.openxmlformats.org/officeDocument/2006/relationships/image" Target="../media/image4.png"/><Relationship Id="rId21" Type="http://schemas.openxmlformats.org/officeDocument/2006/relationships/slideLayout" Target="../slideLayouts/slideLayout476.xml"/><Relationship Id="rId34" Type="http://schemas.openxmlformats.org/officeDocument/2006/relationships/tags" Target="../tags/tag870.xml"/><Relationship Id="rId7" Type="http://schemas.openxmlformats.org/officeDocument/2006/relationships/slideLayout" Target="../slideLayouts/slideLayout462.xml"/><Relationship Id="rId12" Type="http://schemas.openxmlformats.org/officeDocument/2006/relationships/slideLayout" Target="../slideLayouts/slideLayout467.xml"/><Relationship Id="rId17" Type="http://schemas.openxmlformats.org/officeDocument/2006/relationships/slideLayout" Target="../slideLayouts/slideLayout472.xml"/><Relationship Id="rId25" Type="http://schemas.openxmlformats.org/officeDocument/2006/relationships/slideLayout" Target="../slideLayouts/slideLayout480.xml"/><Relationship Id="rId33" Type="http://schemas.openxmlformats.org/officeDocument/2006/relationships/tags" Target="../tags/tag869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457.xml"/><Relationship Id="rId16" Type="http://schemas.openxmlformats.org/officeDocument/2006/relationships/slideLayout" Target="../slideLayouts/slideLayout471.xml"/><Relationship Id="rId20" Type="http://schemas.openxmlformats.org/officeDocument/2006/relationships/slideLayout" Target="../slideLayouts/slideLayout475.xml"/><Relationship Id="rId29" Type="http://schemas.openxmlformats.org/officeDocument/2006/relationships/tags" Target="../tags/tag865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24" Type="http://schemas.openxmlformats.org/officeDocument/2006/relationships/slideLayout" Target="../slideLayouts/slideLayout479.xml"/><Relationship Id="rId32" Type="http://schemas.openxmlformats.org/officeDocument/2006/relationships/tags" Target="../tags/tag868.xml"/><Relationship Id="rId37" Type="http://schemas.openxmlformats.org/officeDocument/2006/relationships/image" Target="../media/image2.jpeg"/><Relationship Id="rId5" Type="http://schemas.openxmlformats.org/officeDocument/2006/relationships/slideLayout" Target="../slideLayouts/slideLayout460.xml"/><Relationship Id="rId15" Type="http://schemas.openxmlformats.org/officeDocument/2006/relationships/slideLayout" Target="../slideLayouts/slideLayout470.xml"/><Relationship Id="rId23" Type="http://schemas.openxmlformats.org/officeDocument/2006/relationships/slideLayout" Target="../slideLayouts/slideLayout478.xml"/><Relationship Id="rId28" Type="http://schemas.openxmlformats.org/officeDocument/2006/relationships/tags" Target="../tags/tag864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465.xml"/><Relationship Id="rId19" Type="http://schemas.openxmlformats.org/officeDocument/2006/relationships/slideLayout" Target="../slideLayouts/slideLayout474.xml"/><Relationship Id="rId31" Type="http://schemas.openxmlformats.org/officeDocument/2006/relationships/tags" Target="../tags/tag867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Relationship Id="rId14" Type="http://schemas.openxmlformats.org/officeDocument/2006/relationships/slideLayout" Target="../slideLayouts/slideLayout469.xml"/><Relationship Id="rId22" Type="http://schemas.openxmlformats.org/officeDocument/2006/relationships/slideLayout" Target="../slideLayouts/slideLayout477.xml"/><Relationship Id="rId27" Type="http://schemas.openxmlformats.org/officeDocument/2006/relationships/vmlDrawing" Target="../drawings/vmlDrawing19.vml"/><Relationship Id="rId30" Type="http://schemas.openxmlformats.org/officeDocument/2006/relationships/tags" Target="../tags/tag866.xml"/><Relationship Id="rId35" Type="http://schemas.openxmlformats.org/officeDocument/2006/relationships/oleObject" Target="../embeddings/oleObject19.bin"/><Relationship Id="rId8" Type="http://schemas.openxmlformats.org/officeDocument/2006/relationships/slideLayout" Target="../slideLayouts/slideLayout463.xml"/><Relationship Id="rId3" Type="http://schemas.openxmlformats.org/officeDocument/2006/relationships/slideLayout" Target="../slideLayouts/slideLayout458.xml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3.xml"/><Relationship Id="rId18" Type="http://schemas.openxmlformats.org/officeDocument/2006/relationships/slideLayout" Target="../slideLayouts/slideLayout498.xml"/><Relationship Id="rId26" Type="http://schemas.openxmlformats.org/officeDocument/2006/relationships/theme" Target="../theme/theme21.xml"/><Relationship Id="rId39" Type="http://schemas.openxmlformats.org/officeDocument/2006/relationships/image" Target="../media/image4.png"/><Relationship Id="rId21" Type="http://schemas.openxmlformats.org/officeDocument/2006/relationships/slideLayout" Target="../slideLayouts/slideLayout501.xml"/><Relationship Id="rId34" Type="http://schemas.openxmlformats.org/officeDocument/2006/relationships/tags" Target="../tags/tag918.xml"/><Relationship Id="rId7" Type="http://schemas.openxmlformats.org/officeDocument/2006/relationships/slideLayout" Target="../slideLayouts/slideLayout487.xml"/><Relationship Id="rId12" Type="http://schemas.openxmlformats.org/officeDocument/2006/relationships/slideLayout" Target="../slideLayouts/slideLayout492.xml"/><Relationship Id="rId17" Type="http://schemas.openxmlformats.org/officeDocument/2006/relationships/slideLayout" Target="../slideLayouts/slideLayout497.xml"/><Relationship Id="rId25" Type="http://schemas.openxmlformats.org/officeDocument/2006/relationships/slideLayout" Target="../slideLayouts/slideLayout505.xml"/><Relationship Id="rId33" Type="http://schemas.openxmlformats.org/officeDocument/2006/relationships/tags" Target="../tags/tag917.xml"/><Relationship Id="rId38" Type="http://schemas.openxmlformats.org/officeDocument/2006/relationships/image" Target="../media/image11.png"/><Relationship Id="rId2" Type="http://schemas.openxmlformats.org/officeDocument/2006/relationships/slideLayout" Target="../slideLayouts/slideLayout482.xml"/><Relationship Id="rId16" Type="http://schemas.openxmlformats.org/officeDocument/2006/relationships/slideLayout" Target="../slideLayouts/slideLayout496.xml"/><Relationship Id="rId20" Type="http://schemas.openxmlformats.org/officeDocument/2006/relationships/slideLayout" Target="../slideLayouts/slideLayout500.xml"/><Relationship Id="rId29" Type="http://schemas.openxmlformats.org/officeDocument/2006/relationships/tags" Target="../tags/tag913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Relationship Id="rId11" Type="http://schemas.openxmlformats.org/officeDocument/2006/relationships/slideLayout" Target="../slideLayouts/slideLayout491.xml"/><Relationship Id="rId24" Type="http://schemas.openxmlformats.org/officeDocument/2006/relationships/slideLayout" Target="../slideLayouts/slideLayout504.xml"/><Relationship Id="rId32" Type="http://schemas.openxmlformats.org/officeDocument/2006/relationships/tags" Target="../tags/tag916.xml"/><Relationship Id="rId37" Type="http://schemas.openxmlformats.org/officeDocument/2006/relationships/image" Target="../media/image10.jpeg"/><Relationship Id="rId5" Type="http://schemas.openxmlformats.org/officeDocument/2006/relationships/slideLayout" Target="../slideLayouts/slideLayout485.xml"/><Relationship Id="rId15" Type="http://schemas.openxmlformats.org/officeDocument/2006/relationships/slideLayout" Target="../slideLayouts/slideLayout495.xml"/><Relationship Id="rId23" Type="http://schemas.openxmlformats.org/officeDocument/2006/relationships/slideLayout" Target="../slideLayouts/slideLayout503.xml"/><Relationship Id="rId28" Type="http://schemas.openxmlformats.org/officeDocument/2006/relationships/tags" Target="../tags/tag912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490.xml"/><Relationship Id="rId19" Type="http://schemas.openxmlformats.org/officeDocument/2006/relationships/slideLayout" Target="../slideLayouts/slideLayout499.xml"/><Relationship Id="rId31" Type="http://schemas.openxmlformats.org/officeDocument/2006/relationships/tags" Target="../tags/tag915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Relationship Id="rId14" Type="http://schemas.openxmlformats.org/officeDocument/2006/relationships/slideLayout" Target="../slideLayouts/slideLayout494.xml"/><Relationship Id="rId22" Type="http://schemas.openxmlformats.org/officeDocument/2006/relationships/slideLayout" Target="../slideLayouts/slideLayout502.xml"/><Relationship Id="rId27" Type="http://schemas.openxmlformats.org/officeDocument/2006/relationships/vmlDrawing" Target="../drawings/vmlDrawing20.vml"/><Relationship Id="rId30" Type="http://schemas.openxmlformats.org/officeDocument/2006/relationships/tags" Target="../tags/tag914.xml"/><Relationship Id="rId35" Type="http://schemas.openxmlformats.org/officeDocument/2006/relationships/oleObject" Target="../embeddings/oleObject20.bin"/><Relationship Id="rId8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8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3.xml"/><Relationship Id="rId3" Type="http://schemas.openxmlformats.org/officeDocument/2006/relationships/slideLayout" Target="../slideLayouts/slideLayout508.xml"/><Relationship Id="rId7" Type="http://schemas.openxmlformats.org/officeDocument/2006/relationships/slideLayout" Target="../slideLayouts/slideLayout51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507.xml"/><Relationship Id="rId1" Type="http://schemas.openxmlformats.org/officeDocument/2006/relationships/slideLayout" Target="../slideLayouts/slideLayout506.xml"/><Relationship Id="rId6" Type="http://schemas.openxmlformats.org/officeDocument/2006/relationships/slideLayout" Target="../slideLayouts/slideLayout511.xml"/><Relationship Id="rId11" Type="http://schemas.openxmlformats.org/officeDocument/2006/relationships/slideLayout" Target="../slideLayouts/slideLayout516.xml"/><Relationship Id="rId5" Type="http://schemas.openxmlformats.org/officeDocument/2006/relationships/slideLayout" Target="../slideLayouts/slideLayout510.xml"/><Relationship Id="rId10" Type="http://schemas.openxmlformats.org/officeDocument/2006/relationships/slideLayout" Target="../slideLayouts/slideLayout515.xml"/><Relationship Id="rId4" Type="http://schemas.openxmlformats.org/officeDocument/2006/relationships/slideLayout" Target="../slideLayouts/slideLayout509.xml"/><Relationship Id="rId9" Type="http://schemas.openxmlformats.org/officeDocument/2006/relationships/slideLayout" Target="../slideLayouts/slideLayout51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4.xml"/><Relationship Id="rId3" Type="http://schemas.openxmlformats.org/officeDocument/2006/relationships/slideLayout" Target="../slideLayouts/slideLayout519.xml"/><Relationship Id="rId7" Type="http://schemas.openxmlformats.org/officeDocument/2006/relationships/slideLayout" Target="../slideLayouts/slideLayout52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518.xml"/><Relationship Id="rId1" Type="http://schemas.openxmlformats.org/officeDocument/2006/relationships/slideLayout" Target="../slideLayouts/slideLayout517.xml"/><Relationship Id="rId6" Type="http://schemas.openxmlformats.org/officeDocument/2006/relationships/slideLayout" Target="../slideLayouts/slideLayout522.xml"/><Relationship Id="rId11" Type="http://schemas.openxmlformats.org/officeDocument/2006/relationships/slideLayout" Target="../slideLayouts/slideLayout527.xml"/><Relationship Id="rId5" Type="http://schemas.openxmlformats.org/officeDocument/2006/relationships/slideLayout" Target="../slideLayouts/slideLayout521.xml"/><Relationship Id="rId10" Type="http://schemas.openxmlformats.org/officeDocument/2006/relationships/slideLayout" Target="../slideLayouts/slideLayout526.xml"/><Relationship Id="rId4" Type="http://schemas.openxmlformats.org/officeDocument/2006/relationships/slideLayout" Target="../slideLayouts/slideLayout520.xml"/><Relationship Id="rId9" Type="http://schemas.openxmlformats.org/officeDocument/2006/relationships/slideLayout" Target="../slideLayouts/slideLayout52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5.xml"/><Relationship Id="rId3" Type="http://schemas.openxmlformats.org/officeDocument/2006/relationships/slideLayout" Target="../slideLayouts/slideLayout530.xml"/><Relationship Id="rId7" Type="http://schemas.openxmlformats.org/officeDocument/2006/relationships/slideLayout" Target="../slideLayouts/slideLayout53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529.xml"/><Relationship Id="rId1" Type="http://schemas.openxmlformats.org/officeDocument/2006/relationships/slideLayout" Target="../slideLayouts/slideLayout528.xml"/><Relationship Id="rId6" Type="http://schemas.openxmlformats.org/officeDocument/2006/relationships/slideLayout" Target="../slideLayouts/slideLayout533.xml"/><Relationship Id="rId11" Type="http://schemas.openxmlformats.org/officeDocument/2006/relationships/slideLayout" Target="../slideLayouts/slideLayout538.xml"/><Relationship Id="rId5" Type="http://schemas.openxmlformats.org/officeDocument/2006/relationships/slideLayout" Target="../slideLayouts/slideLayout532.xml"/><Relationship Id="rId10" Type="http://schemas.openxmlformats.org/officeDocument/2006/relationships/slideLayout" Target="../slideLayouts/slideLayout537.xml"/><Relationship Id="rId4" Type="http://schemas.openxmlformats.org/officeDocument/2006/relationships/slideLayout" Target="../slideLayouts/slideLayout531.xml"/><Relationship Id="rId9" Type="http://schemas.openxmlformats.org/officeDocument/2006/relationships/slideLayout" Target="../slideLayouts/slideLayout53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6.xml"/><Relationship Id="rId3" Type="http://schemas.openxmlformats.org/officeDocument/2006/relationships/slideLayout" Target="../slideLayouts/slideLayout541.xml"/><Relationship Id="rId7" Type="http://schemas.openxmlformats.org/officeDocument/2006/relationships/slideLayout" Target="../slideLayouts/slideLayout54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540.xml"/><Relationship Id="rId1" Type="http://schemas.openxmlformats.org/officeDocument/2006/relationships/slideLayout" Target="../slideLayouts/slideLayout539.xml"/><Relationship Id="rId6" Type="http://schemas.openxmlformats.org/officeDocument/2006/relationships/slideLayout" Target="../slideLayouts/slideLayout544.xml"/><Relationship Id="rId11" Type="http://schemas.openxmlformats.org/officeDocument/2006/relationships/slideLayout" Target="../slideLayouts/slideLayout549.xml"/><Relationship Id="rId5" Type="http://schemas.openxmlformats.org/officeDocument/2006/relationships/slideLayout" Target="../slideLayouts/slideLayout543.xml"/><Relationship Id="rId10" Type="http://schemas.openxmlformats.org/officeDocument/2006/relationships/slideLayout" Target="../slideLayouts/slideLayout548.xml"/><Relationship Id="rId4" Type="http://schemas.openxmlformats.org/officeDocument/2006/relationships/slideLayout" Target="../slideLayouts/slideLayout542.xml"/><Relationship Id="rId9" Type="http://schemas.openxmlformats.org/officeDocument/2006/relationships/slideLayout" Target="../slideLayouts/slideLayout547.xml"/></Relationships>
</file>

<file path=ppt/slideMasters/_rels/slideMaster2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2.xml"/><Relationship Id="rId18" Type="http://schemas.openxmlformats.org/officeDocument/2006/relationships/slideLayout" Target="../slideLayouts/slideLayout567.xml"/><Relationship Id="rId26" Type="http://schemas.openxmlformats.org/officeDocument/2006/relationships/vmlDrawing" Target="../drawings/vmlDrawing21.vml"/><Relationship Id="rId21" Type="http://schemas.openxmlformats.org/officeDocument/2006/relationships/slideLayout" Target="../slideLayouts/slideLayout570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556.xml"/><Relationship Id="rId12" Type="http://schemas.openxmlformats.org/officeDocument/2006/relationships/slideLayout" Target="../slideLayouts/slideLayout561.xml"/><Relationship Id="rId17" Type="http://schemas.openxmlformats.org/officeDocument/2006/relationships/slideLayout" Target="../slideLayouts/slideLayout566.xml"/><Relationship Id="rId25" Type="http://schemas.openxmlformats.org/officeDocument/2006/relationships/theme" Target="../theme/theme26.xml"/><Relationship Id="rId33" Type="http://schemas.openxmlformats.org/officeDocument/2006/relationships/oleObject" Target="../embeddings/oleObject21.bin"/><Relationship Id="rId2" Type="http://schemas.openxmlformats.org/officeDocument/2006/relationships/slideLayout" Target="../slideLayouts/slideLayout551.xml"/><Relationship Id="rId16" Type="http://schemas.openxmlformats.org/officeDocument/2006/relationships/slideLayout" Target="../slideLayouts/slideLayout565.xml"/><Relationship Id="rId20" Type="http://schemas.openxmlformats.org/officeDocument/2006/relationships/slideLayout" Target="../slideLayouts/slideLayout569.xml"/><Relationship Id="rId29" Type="http://schemas.openxmlformats.org/officeDocument/2006/relationships/tags" Target="../tags/tag962.xml"/><Relationship Id="rId1" Type="http://schemas.openxmlformats.org/officeDocument/2006/relationships/slideLayout" Target="../slideLayouts/slideLayout550.xml"/><Relationship Id="rId6" Type="http://schemas.openxmlformats.org/officeDocument/2006/relationships/slideLayout" Target="../slideLayouts/slideLayout555.xml"/><Relationship Id="rId11" Type="http://schemas.openxmlformats.org/officeDocument/2006/relationships/slideLayout" Target="../slideLayouts/slideLayout560.xml"/><Relationship Id="rId24" Type="http://schemas.openxmlformats.org/officeDocument/2006/relationships/slideLayout" Target="../slideLayouts/slideLayout573.xml"/><Relationship Id="rId32" Type="http://schemas.openxmlformats.org/officeDocument/2006/relationships/tags" Target="../tags/tag965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54.xml"/><Relationship Id="rId15" Type="http://schemas.openxmlformats.org/officeDocument/2006/relationships/slideLayout" Target="../slideLayouts/slideLayout564.xml"/><Relationship Id="rId23" Type="http://schemas.openxmlformats.org/officeDocument/2006/relationships/slideLayout" Target="../slideLayouts/slideLayout572.xml"/><Relationship Id="rId28" Type="http://schemas.openxmlformats.org/officeDocument/2006/relationships/tags" Target="../tags/tag961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559.xml"/><Relationship Id="rId19" Type="http://schemas.openxmlformats.org/officeDocument/2006/relationships/slideLayout" Target="../slideLayouts/slideLayout568.xml"/><Relationship Id="rId31" Type="http://schemas.openxmlformats.org/officeDocument/2006/relationships/tags" Target="../tags/tag964.xml"/><Relationship Id="rId4" Type="http://schemas.openxmlformats.org/officeDocument/2006/relationships/slideLayout" Target="../slideLayouts/slideLayout553.xml"/><Relationship Id="rId9" Type="http://schemas.openxmlformats.org/officeDocument/2006/relationships/slideLayout" Target="../slideLayouts/slideLayout558.xml"/><Relationship Id="rId14" Type="http://schemas.openxmlformats.org/officeDocument/2006/relationships/slideLayout" Target="../slideLayouts/slideLayout563.xml"/><Relationship Id="rId22" Type="http://schemas.openxmlformats.org/officeDocument/2006/relationships/slideLayout" Target="../slideLayouts/slideLayout571.xml"/><Relationship Id="rId27" Type="http://schemas.openxmlformats.org/officeDocument/2006/relationships/tags" Target="../tags/tag960.xml"/><Relationship Id="rId30" Type="http://schemas.openxmlformats.org/officeDocument/2006/relationships/tags" Target="../tags/tag963.xml"/><Relationship Id="rId35" Type="http://schemas.openxmlformats.org/officeDocument/2006/relationships/image" Target="../media/image2.jpeg"/><Relationship Id="rId8" Type="http://schemas.openxmlformats.org/officeDocument/2006/relationships/slideLayout" Target="../slideLayouts/slideLayout557.xml"/><Relationship Id="rId3" Type="http://schemas.openxmlformats.org/officeDocument/2006/relationships/slideLayout" Target="../slideLayouts/slideLayout552.xml"/></Relationships>
</file>

<file path=ppt/slideMasters/_rels/slideMaster2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6.xml"/><Relationship Id="rId18" Type="http://schemas.openxmlformats.org/officeDocument/2006/relationships/slideLayout" Target="../slideLayouts/slideLayout591.xml"/><Relationship Id="rId26" Type="http://schemas.openxmlformats.org/officeDocument/2006/relationships/vmlDrawing" Target="../drawings/vmlDrawing22.vml"/><Relationship Id="rId21" Type="http://schemas.openxmlformats.org/officeDocument/2006/relationships/slideLayout" Target="../slideLayouts/slideLayout594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580.xml"/><Relationship Id="rId12" Type="http://schemas.openxmlformats.org/officeDocument/2006/relationships/slideLayout" Target="../slideLayouts/slideLayout585.xml"/><Relationship Id="rId17" Type="http://schemas.openxmlformats.org/officeDocument/2006/relationships/slideLayout" Target="../slideLayouts/slideLayout590.xml"/><Relationship Id="rId25" Type="http://schemas.openxmlformats.org/officeDocument/2006/relationships/theme" Target="../theme/theme27.xml"/><Relationship Id="rId33" Type="http://schemas.openxmlformats.org/officeDocument/2006/relationships/oleObject" Target="../embeddings/oleObject22.bin"/><Relationship Id="rId2" Type="http://schemas.openxmlformats.org/officeDocument/2006/relationships/slideLayout" Target="../slideLayouts/slideLayout575.xml"/><Relationship Id="rId16" Type="http://schemas.openxmlformats.org/officeDocument/2006/relationships/slideLayout" Target="../slideLayouts/slideLayout589.xml"/><Relationship Id="rId20" Type="http://schemas.openxmlformats.org/officeDocument/2006/relationships/slideLayout" Target="../slideLayouts/slideLayout593.xml"/><Relationship Id="rId29" Type="http://schemas.openxmlformats.org/officeDocument/2006/relationships/tags" Target="../tags/tag1009.xml"/><Relationship Id="rId1" Type="http://schemas.openxmlformats.org/officeDocument/2006/relationships/slideLayout" Target="../slideLayouts/slideLayout574.xml"/><Relationship Id="rId6" Type="http://schemas.openxmlformats.org/officeDocument/2006/relationships/slideLayout" Target="../slideLayouts/slideLayout579.xml"/><Relationship Id="rId11" Type="http://schemas.openxmlformats.org/officeDocument/2006/relationships/slideLayout" Target="../slideLayouts/slideLayout584.xml"/><Relationship Id="rId24" Type="http://schemas.openxmlformats.org/officeDocument/2006/relationships/slideLayout" Target="../slideLayouts/slideLayout597.xml"/><Relationship Id="rId32" Type="http://schemas.openxmlformats.org/officeDocument/2006/relationships/tags" Target="../tags/tag1012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78.xml"/><Relationship Id="rId15" Type="http://schemas.openxmlformats.org/officeDocument/2006/relationships/slideLayout" Target="../slideLayouts/slideLayout588.xml"/><Relationship Id="rId23" Type="http://schemas.openxmlformats.org/officeDocument/2006/relationships/slideLayout" Target="../slideLayouts/slideLayout596.xml"/><Relationship Id="rId28" Type="http://schemas.openxmlformats.org/officeDocument/2006/relationships/tags" Target="../tags/tag100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583.xml"/><Relationship Id="rId19" Type="http://schemas.openxmlformats.org/officeDocument/2006/relationships/slideLayout" Target="../slideLayouts/slideLayout592.xml"/><Relationship Id="rId31" Type="http://schemas.openxmlformats.org/officeDocument/2006/relationships/tags" Target="../tags/tag1011.xml"/><Relationship Id="rId4" Type="http://schemas.openxmlformats.org/officeDocument/2006/relationships/slideLayout" Target="../slideLayouts/slideLayout577.xml"/><Relationship Id="rId9" Type="http://schemas.openxmlformats.org/officeDocument/2006/relationships/slideLayout" Target="../slideLayouts/slideLayout582.xml"/><Relationship Id="rId14" Type="http://schemas.openxmlformats.org/officeDocument/2006/relationships/slideLayout" Target="../slideLayouts/slideLayout587.xml"/><Relationship Id="rId22" Type="http://schemas.openxmlformats.org/officeDocument/2006/relationships/slideLayout" Target="../slideLayouts/slideLayout595.xml"/><Relationship Id="rId27" Type="http://schemas.openxmlformats.org/officeDocument/2006/relationships/tags" Target="../tags/tag1007.xml"/><Relationship Id="rId30" Type="http://schemas.openxmlformats.org/officeDocument/2006/relationships/tags" Target="../tags/tag1010.xml"/><Relationship Id="rId35" Type="http://schemas.openxmlformats.org/officeDocument/2006/relationships/image" Target="../media/image2.jpeg"/><Relationship Id="rId8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76.xml"/></Relationships>
</file>

<file path=ppt/slideMasters/_rels/slideMaster2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0.xml"/><Relationship Id="rId18" Type="http://schemas.openxmlformats.org/officeDocument/2006/relationships/slideLayout" Target="../slideLayouts/slideLayout615.xml"/><Relationship Id="rId26" Type="http://schemas.openxmlformats.org/officeDocument/2006/relationships/vmlDrawing" Target="../drawings/vmlDrawing23.vml"/><Relationship Id="rId21" Type="http://schemas.openxmlformats.org/officeDocument/2006/relationships/slideLayout" Target="../slideLayouts/slideLayout618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604.xml"/><Relationship Id="rId12" Type="http://schemas.openxmlformats.org/officeDocument/2006/relationships/slideLayout" Target="../slideLayouts/slideLayout609.xml"/><Relationship Id="rId17" Type="http://schemas.openxmlformats.org/officeDocument/2006/relationships/slideLayout" Target="../slideLayouts/slideLayout614.xml"/><Relationship Id="rId25" Type="http://schemas.openxmlformats.org/officeDocument/2006/relationships/theme" Target="../theme/theme28.xml"/><Relationship Id="rId33" Type="http://schemas.openxmlformats.org/officeDocument/2006/relationships/oleObject" Target="../embeddings/oleObject23.bin"/><Relationship Id="rId2" Type="http://schemas.openxmlformats.org/officeDocument/2006/relationships/slideLayout" Target="../slideLayouts/slideLayout599.xml"/><Relationship Id="rId16" Type="http://schemas.openxmlformats.org/officeDocument/2006/relationships/slideLayout" Target="../slideLayouts/slideLayout613.xml"/><Relationship Id="rId20" Type="http://schemas.openxmlformats.org/officeDocument/2006/relationships/slideLayout" Target="../slideLayouts/slideLayout617.xml"/><Relationship Id="rId29" Type="http://schemas.openxmlformats.org/officeDocument/2006/relationships/tags" Target="../tags/tag1056.xml"/><Relationship Id="rId1" Type="http://schemas.openxmlformats.org/officeDocument/2006/relationships/slideLayout" Target="../slideLayouts/slideLayout598.xml"/><Relationship Id="rId6" Type="http://schemas.openxmlformats.org/officeDocument/2006/relationships/slideLayout" Target="../slideLayouts/slideLayout603.xml"/><Relationship Id="rId11" Type="http://schemas.openxmlformats.org/officeDocument/2006/relationships/slideLayout" Target="../slideLayouts/slideLayout608.xml"/><Relationship Id="rId24" Type="http://schemas.openxmlformats.org/officeDocument/2006/relationships/slideLayout" Target="../slideLayouts/slideLayout621.xml"/><Relationship Id="rId32" Type="http://schemas.openxmlformats.org/officeDocument/2006/relationships/tags" Target="../tags/tag1059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602.xml"/><Relationship Id="rId15" Type="http://schemas.openxmlformats.org/officeDocument/2006/relationships/slideLayout" Target="../slideLayouts/slideLayout612.xml"/><Relationship Id="rId23" Type="http://schemas.openxmlformats.org/officeDocument/2006/relationships/slideLayout" Target="../slideLayouts/slideLayout620.xml"/><Relationship Id="rId28" Type="http://schemas.openxmlformats.org/officeDocument/2006/relationships/tags" Target="../tags/tag1055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607.xml"/><Relationship Id="rId19" Type="http://schemas.openxmlformats.org/officeDocument/2006/relationships/slideLayout" Target="../slideLayouts/slideLayout616.xml"/><Relationship Id="rId31" Type="http://schemas.openxmlformats.org/officeDocument/2006/relationships/tags" Target="../tags/tag1058.xml"/><Relationship Id="rId4" Type="http://schemas.openxmlformats.org/officeDocument/2006/relationships/slideLayout" Target="../slideLayouts/slideLayout601.xml"/><Relationship Id="rId9" Type="http://schemas.openxmlformats.org/officeDocument/2006/relationships/slideLayout" Target="../slideLayouts/slideLayout606.xml"/><Relationship Id="rId14" Type="http://schemas.openxmlformats.org/officeDocument/2006/relationships/slideLayout" Target="../slideLayouts/slideLayout611.xml"/><Relationship Id="rId22" Type="http://schemas.openxmlformats.org/officeDocument/2006/relationships/slideLayout" Target="../slideLayouts/slideLayout619.xml"/><Relationship Id="rId27" Type="http://schemas.openxmlformats.org/officeDocument/2006/relationships/tags" Target="../tags/tag1054.xml"/><Relationship Id="rId30" Type="http://schemas.openxmlformats.org/officeDocument/2006/relationships/tags" Target="../tags/tag1057.xml"/><Relationship Id="rId35" Type="http://schemas.openxmlformats.org/officeDocument/2006/relationships/image" Target="../media/image2.jpeg"/><Relationship Id="rId8" Type="http://schemas.openxmlformats.org/officeDocument/2006/relationships/slideLayout" Target="../slideLayouts/slideLayout605.xml"/><Relationship Id="rId3" Type="http://schemas.openxmlformats.org/officeDocument/2006/relationships/slideLayout" Target="../slideLayouts/slideLayout600.xml"/></Relationships>
</file>

<file path=ppt/slideMasters/_rels/slideMaster2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4.xml"/><Relationship Id="rId18" Type="http://schemas.openxmlformats.org/officeDocument/2006/relationships/slideLayout" Target="../slideLayouts/slideLayout639.xml"/><Relationship Id="rId26" Type="http://schemas.openxmlformats.org/officeDocument/2006/relationships/vmlDrawing" Target="../drawings/vmlDrawing24.vml"/><Relationship Id="rId21" Type="http://schemas.openxmlformats.org/officeDocument/2006/relationships/slideLayout" Target="../slideLayouts/slideLayout642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628.xml"/><Relationship Id="rId12" Type="http://schemas.openxmlformats.org/officeDocument/2006/relationships/slideLayout" Target="../slideLayouts/slideLayout633.xml"/><Relationship Id="rId17" Type="http://schemas.openxmlformats.org/officeDocument/2006/relationships/slideLayout" Target="../slideLayouts/slideLayout638.xml"/><Relationship Id="rId25" Type="http://schemas.openxmlformats.org/officeDocument/2006/relationships/theme" Target="../theme/theme29.xml"/><Relationship Id="rId33" Type="http://schemas.openxmlformats.org/officeDocument/2006/relationships/oleObject" Target="../embeddings/oleObject24.bin"/><Relationship Id="rId2" Type="http://schemas.openxmlformats.org/officeDocument/2006/relationships/slideLayout" Target="../slideLayouts/slideLayout623.xml"/><Relationship Id="rId16" Type="http://schemas.openxmlformats.org/officeDocument/2006/relationships/slideLayout" Target="../slideLayouts/slideLayout637.xml"/><Relationship Id="rId20" Type="http://schemas.openxmlformats.org/officeDocument/2006/relationships/slideLayout" Target="../slideLayouts/slideLayout641.xml"/><Relationship Id="rId29" Type="http://schemas.openxmlformats.org/officeDocument/2006/relationships/tags" Target="../tags/tag1103.xml"/><Relationship Id="rId1" Type="http://schemas.openxmlformats.org/officeDocument/2006/relationships/slideLayout" Target="../slideLayouts/slideLayout622.xml"/><Relationship Id="rId6" Type="http://schemas.openxmlformats.org/officeDocument/2006/relationships/slideLayout" Target="../slideLayouts/slideLayout627.xml"/><Relationship Id="rId11" Type="http://schemas.openxmlformats.org/officeDocument/2006/relationships/slideLayout" Target="../slideLayouts/slideLayout632.xml"/><Relationship Id="rId24" Type="http://schemas.openxmlformats.org/officeDocument/2006/relationships/slideLayout" Target="../slideLayouts/slideLayout645.xml"/><Relationship Id="rId32" Type="http://schemas.openxmlformats.org/officeDocument/2006/relationships/tags" Target="../tags/tag1106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626.xml"/><Relationship Id="rId15" Type="http://schemas.openxmlformats.org/officeDocument/2006/relationships/slideLayout" Target="../slideLayouts/slideLayout636.xml"/><Relationship Id="rId23" Type="http://schemas.openxmlformats.org/officeDocument/2006/relationships/slideLayout" Target="../slideLayouts/slideLayout644.xml"/><Relationship Id="rId28" Type="http://schemas.openxmlformats.org/officeDocument/2006/relationships/tags" Target="../tags/tag1102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631.xml"/><Relationship Id="rId19" Type="http://schemas.openxmlformats.org/officeDocument/2006/relationships/slideLayout" Target="../slideLayouts/slideLayout640.xml"/><Relationship Id="rId31" Type="http://schemas.openxmlformats.org/officeDocument/2006/relationships/tags" Target="../tags/tag1105.xml"/><Relationship Id="rId4" Type="http://schemas.openxmlformats.org/officeDocument/2006/relationships/slideLayout" Target="../slideLayouts/slideLayout625.xml"/><Relationship Id="rId9" Type="http://schemas.openxmlformats.org/officeDocument/2006/relationships/slideLayout" Target="../slideLayouts/slideLayout630.xml"/><Relationship Id="rId14" Type="http://schemas.openxmlformats.org/officeDocument/2006/relationships/slideLayout" Target="../slideLayouts/slideLayout635.xml"/><Relationship Id="rId22" Type="http://schemas.openxmlformats.org/officeDocument/2006/relationships/slideLayout" Target="../slideLayouts/slideLayout643.xml"/><Relationship Id="rId27" Type="http://schemas.openxmlformats.org/officeDocument/2006/relationships/tags" Target="../tags/tag1101.xml"/><Relationship Id="rId30" Type="http://schemas.openxmlformats.org/officeDocument/2006/relationships/tags" Target="../tags/tag1104.xml"/><Relationship Id="rId35" Type="http://schemas.openxmlformats.org/officeDocument/2006/relationships/image" Target="../media/image2.jpeg"/><Relationship Id="rId8" Type="http://schemas.openxmlformats.org/officeDocument/2006/relationships/slideLayout" Target="../slideLayouts/slideLayout629.xml"/><Relationship Id="rId3" Type="http://schemas.openxmlformats.org/officeDocument/2006/relationships/slideLayout" Target="../slideLayouts/slideLayout62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image" Target="../media/image11.png"/><Relationship Id="rId21" Type="http://schemas.openxmlformats.org/officeDocument/2006/relationships/slideLayout" Target="../slideLayouts/slideLayout71.xml"/><Relationship Id="rId34" Type="http://schemas.openxmlformats.org/officeDocument/2006/relationships/tags" Target="../tags/tag10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tags" Target="../tags/tag102.xml"/><Relationship Id="rId38" Type="http://schemas.openxmlformats.org/officeDocument/2006/relationships/image" Target="../media/image10.jpeg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tags" Target="../tags/tag98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tags" Target="../tags/tag101.xml"/><Relationship Id="rId37" Type="http://schemas.openxmlformats.org/officeDocument/2006/relationships/image" Target="../media/image1.emf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vmlDrawing" Target="../drawings/vmlDrawing3.vml"/><Relationship Id="rId36" Type="http://schemas.openxmlformats.org/officeDocument/2006/relationships/oleObject" Target="../embeddings/oleObject3.bin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tags" Target="../tags/tag10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theme" Target="../theme/theme3.xml"/><Relationship Id="rId30" Type="http://schemas.openxmlformats.org/officeDocument/2006/relationships/tags" Target="../tags/tag99.xml"/><Relationship Id="rId35" Type="http://schemas.openxmlformats.org/officeDocument/2006/relationships/tags" Target="../tags/tag104.xml"/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/Relationships>
</file>

<file path=ppt/slideMasters/_rels/slideMaster3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8.xml"/><Relationship Id="rId18" Type="http://schemas.openxmlformats.org/officeDocument/2006/relationships/slideLayout" Target="../slideLayouts/slideLayout663.xml"/><Relationship Id="rId26" Type="http://schemas.openxmlformats.org/officeDocument/2006/relationships/vmlDrawing" Target="../drawings/vmlDrawing25.vml"/><Relationship Id="rId21" Type="http://schemas.openxmlformats.org/officeDocument/2006/relationships/slideLayout" Target="../slideLayouts/slideLayout666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652.xml"/><Relationship Id="rId12" Type="http://schemas.openxmlformats.org/officeDocument/2006/relationships/slideLayout" Target="../slideLayouts/slideLayout657.xml"/><Relationship Id="rId17" Type="http://schemas.openxmlformats.org/officeDocument/2006/relationships/slideLayout" Target="../slideLayouts/slideLayout662.xml"/><Relationship Id="rId25" Type="http://schemas.openxmlformats.org/officeDocument/2006/relationships/theme" Target="../theme/theme30.xml"/><Relationship Id="rId33" Type="http://schemas.openxmlformats.org/officeDocument/2006/relationships/oleObject" Target="../embeddings/oleObject25.bin"/><Relationship Id="rId2" Type="http://schemas.openxmlformats.org/officeDocument/2006/relationships/slideLayout" Target="../slideLayouts/slideLayout647.xml"/><Relationship Id="rId16" Type="http://schemas.openxmlformats.org/officeDocument/2006/relationships/slideLayout" Target="../slideLayouts/slideLayout661.xml"/><Relationship Id="rId20" Type="http://schemas.openxmlformats.org/officeDocument/2006/relationships/slideLayout" Target="../slideLayouts/slideLayout665.xml"/><Relationship Id="rId29" Type="http://schemas.openxmlformats.org/officeDocument/2006/relationships/tags" Target="../tags/tag1150.xml"/><Relationship Id="rId1" Type="http://schemas.openxmlformats.org/officeDocument/2006/relationships/slideLayout" Target="../slideLayouts/slideLayout646.xml"/><Relationship Id="rId6" Type="http://schemas.openxmlformats.org/officeDocument/2006/relationships/slideLayout" Target="../slideLayouts/slideLayout651.xml"/><Relationship Id="rId11" Type="http://schemas.openxmlformats.org/officeDocument/2006/relationships/slideLayout" Target="../slideLayouts/slideLayout656.xml"/><Relationship Id="rId24" Type="http://schemas.openxmlformats.org/officeDocument/2006/relationships/slideLayout" Target="../slideLayouts/slideLayout669.xml"/><Relationship Id="rId32" Type="http://schemas.openxmlformats.org/officeDocument/2006/relationships/tags" Target="../tags/tag1153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650.xml"/><Relationship Id="rId15" Type="http://schemas.openxmlformats.org/officeDocument/2006/relationships/slideLayout" Target="../slideLayouts/slideLayout660.xml"/><Relationship Id="rId23" Type="http://schemas.openxmlformats.org/officeDocument/2006/relationships/slideLayout" Target="../slideLayouts/slideLayout668.xml"/><Relationship Id="rId28" Type="http://schemas.openxmlformats.org/officeDocument/2006/relationships/tags" Target="../tags/tag1149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655.xml"/><Relationship Id="rId19" Type="http://schemas.openxmlformats.org/officeDocument/2006/relationships/slideLayout" Target="../slideLayouts/slideLayout664.xml"/><Relationship Id="rId31" Type="http://schemas.openxmlformats.org/officeDocument/2006/relationships/tags" Target="../tags/tag1152.xml"/><Relationship Id="rId4" Type="http://schemas.openxmlformats.org/officeDocument/2006/relationships/slideLayout" Target="../slideLayouts/slideLayout649.xml"/><Relationship Id="rId9" Type="http://schemas.openxmlformats.org/officeDocument/2006/relationships/slideLayout" Target="../slideLayouts/slideLayout654.xml"/><Relationship Id="rId14" Type="http://schemas.openxmlformats.org/officeDocument/2006/relationships/slideLayout" Target="../slideLayouts/slideLayout659.xml"/><Relationship Id="rId22" Type="http://schemas.openxmlformats.org/officeDocument/2006/relationships/slideLayout" Target="../slideLayouts/slideLayout667.xml"/><Relationship Id="rId27" Type="http://schemas.openxmlformats.org/officeDocument/2006/relationships/tags" Target="../tags/tag1148.xml"/><Relationship Id="rId30" Type="http://schemas.openxmlformats.org/officeDocument/2006/relationships/tags" Target="../tags/tag1151.xml"/><Relationship Id="rId35" Type="http://schemas.openxmlformats.org/officeDocument/2006/relationships/image" Target="../media/image2.jpeg"/><Relationship Id="rId8" Type="http://schemas.openxmlformats.org/officeDocument/2006/relationships/slideLayout" Target="../slideLayouts/slideLayout653.xml"/><Relationship Id="rId3" Type="http://schemas.openxmlformats.org/officeDocument/2006/relationships/slideLayout" Target="../slideLayouts/slideLayout648.xml"/></Relationships>
</file>

<file path=ppt/slideMasters/_rels/slideMaster3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2.xml"/><Relationship Id="rId18" Type="http://schemas.openxmlformats.org/officeDocument/2006/relationships/slideLayout" Target="../slideLayouts/slideLayout687.xml"/><Relationship Id="rId26" Type="http://schemas.openxmlformats.org/officeDocument/2006/relationships/vmlDrawing" Target="../drawings/vmlDrawing26.vml"/><Relationship Id="rId21" Type="http://schemas.openxmlformats.org/officeDocument/2006/relationships/slideLayout" Target="../slideLayouts/slideLayout690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676.xml"/><Relationship Id="rId12" Type="http://schemas.openxmlformats.org/officeDocument/2006/relationships/slideLayout" Target="../slideLayouts/slideLayout681.xml"/><Relationship Id="rId17" Type="http://schemas.openxmlformats.org/officeDocument/2006/relationships/slideLayout" Target="../slideLayouts/slideLayout686.xml"/><Relationship Id="rId25" Type="http://schemas.openxmlformats.org/officeDocument/2006/relationships/theme" Target="../theme/theme31.xml"/><Relationship Id="rId33" Type="http://schemas.openxmlformats.org/officeDocument/2006/relationships/oleObject" Target="../embeddings/oleObject26.bin"/><Relationship Id="rId2" Type="http://schemas.openxmlformats.org/officeDocument/2006/relationships/slideLayout" Target="../slideLayouts/slideLayout671.xml"/><Relationship Id="rId16" Type="http://schemas.openxmlformats.org/officeDocument/2006/relationships/slideLayout" Target="../slideLayouts/slideLayout685.xml"/><Relationship Id="rId20" Type="http://schemas.openxmlformats.org/officeDocument/2006/relationships/slideLayout" Target="../slideLayouts/slideLayout689.xml"/><Relationship Id="rId29" Type="http://schemas.openxmlformats.org/officeDocument/2006/relationships/tags" Target="../tags/tag1197.xml"/><Relationship Id="rId1" Type="http://schemas.openxmlformats.org/officeDocument/2006/relationships/slideLayout" Target="../slideLayouts/slideLayout670.xml"/><Relationship Id="rId6" Type="http://schemas.openxmlformats.org/officeDocument/2006/relationships/slideLayout" Target="../slideLayouts/slideLayout675.xml"/><Relationship Id="rId11" Type="http://schemas.openxmlformats.org/officeDocument/2006/relationships/slideLayout" Target="../slideLayouts/slideLayout680.xml"/><Relationship Id="rId24" Type="http://schemas.openxmlformats.org/officeDocument/2006/relationships/slideLayout" Target="../slideLayouts/slideLayout693.xml"/><Relationship Id="rId32" Type="http://schemas.openxmlformats.org/officeDocument/2006/relationships/tags" Target="../tags/tag1200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674.xml"/><Relationship Id="rId15" Type="http://schemas.openxmlformats.org/officeDocument/2006/relationships/slideLayout" Target="../slideLayouts/slideLayout684.xml"/><Relationship Id="rId23" Type="http://schemas.openxmlformats.org/officeDocument/2006/relationships/slideLayout" Target="../slideLayouts/slideLayout692.xml"/><Relationship Id="rId28" Type="http://schemas.openxmlformats.org/officeDocument/2006/relationships/tags" Target="../tags/tag1196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679.xml"/><Relationship Id="rId19" Type="http://schemas.openxmlformats.org/officeDocument/2006/relationships/slideLayout" Target="../slideLayouts/slideLayout688.xml"/><Relationship Id="rId31" Type="http://schemas.openxmlformats.org/officeDocument/2006/relationships/tags" Target="../tags/tag1199.xml"/><Relationship Id="rId4" Type="http://schemas.openxmlformats.org/officeDocument/2006/relationships/slideLayout" Target="../slideLayouts/slideLayout673.xml"/><Relationship Id="rId9" Type="http://schemas.openxmlformats.org/officeDocument/2006/relationships/slideLayout" Target="../slideLayouts/slideLayout678.xml"/><Relationship Id="rId14" Type="http://schemas.openxmlformats.org/officeDocument/2006/relationships/slideLayout" Target="../slideLayouts/slideLayout683.xml"/><Relationship Id="rId22" Type="http://schemas.openxmlformats.org/officeDocument/2006/relationships/slideLayout" Target="../slideLayouts/slideLayout691.xml"/><Relationship Id="rId27" Type="http://schemas.openxmlformats.org/officeDocument/2006/relationships/tags" Target="../tags/tag1195.xml"/><Relationship Id="rId30" Type="http://schemas.openxmlformats.org/officeDocument/2006/relationships/tags" Target="../tags/tag1198.xml"/><Relationship Id="rId35" Type="http://schemas.openxmlformats.org/officeDocument/2006/relationships/image" Target="../media/image2.jpeg"/><Relationship Id="rId8" Type="http://schemas.openxmlformats.org/officeDocument/2006/relationships/slideLayout" Target="../slideLayouts/slideLayout677.xml"/><Relationship Id="rId3" Type="http://schemas.openxmlformats.org/officeDocument/2006/relationships/slideLayout" Target="../slideLayouts/slideLayout672.xml"/></Relationships>
</file>

<file path=ppt/slideMasters/_rels/slideMaster3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6.xml"/><Relationship Id="rId18" Type="http://schemas.openxmlformats.org/officeDocument/2006/relationships/slideLayout" Target="../slideLayouts/slideLayout711.xml"/><Relationship Id="rId26" Type="http://schemas.openxmlformats.org/officeDocument/2006/relationships/vmlDrawing" Target="../drawings/vmlDrawing27.vml"/><Relationship Id="rId21" Type="http://schemas.openxmlformats.org/officeDocument/2006/relationships/slideLayout" Target="../slideLayouts/slideLayout714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00.xml"/><Relationship Id="rId12" Type="http://schemas.openxmlformats.org/officeDocument/2006/relationships/slideLayout" Target="../slideLayouts/slideLayout705.xml"/><Relationship Id="rId17" Type="http://schemas.openxmlformats.org/officeDocument/2006/relationships/slideLayout" Target="../slideLayouts/slideLayout710.xml"/><Relationship Id="rId25" Type="http://schemas.openxmlformats.org/officeDocument/2006/relationships/theme" Target="../theme/theme32.xml"/><Relationship Id="rId33" Type="http://schemas.openxmlformats.org/officeDocument/2006/relationships/oleObject" Target="../embeddings/oleObject27.bin"/><Relationship Id="rId2" Type="http://schemas.openxmlformats.org/officeDocument/2006/relationships/slideLayout" Target="../slideLayouts/slideLayout695.xml"/><Relationship Id="rId16" Type="http://schemas.openxmlformats.org/officeDocument/2006/relationships/slideLayout" Target="../slideLayouts/slideLayout709.xml"/><Relationship Id="rId20" Type="http://schemas.openxmlformats.org/officeDocument/2006/relationships/slideLayout" Target="../slideLayouts/slideLayout713.xml"/><Relationship Id="rId29" Type="http://schemas.openxmlformats.org/officeDocument/2006/relationships/tags" Target="../tags/tag1244.xml"/><Relationship Id="rId1" Type="http://schemas.openxmlformats.org/officeDocument/2006/relationships/slideLayout" Target="../slideLayouts/slideLayout694.xml"/><Relationship Id="rId6" Type="http://schemas.openxmlformats.org/officeDocument/2006/relationships/slideLayout" Target="../slideLayouts/slideLayout699.xml"/><Relationship Id="rId11" Type="http://schemas.openxmlformats.org/officeDocument/2006/relationships/slideLayout" Target="../slideLayouts/slideLayout704.xml"/><Relationship Id="rId24" Type="http://schemas.openxmlformats.org/officeDocument/2006/relationships/slideLayout" Target="../slideLayouts/slideLayout717.xml"/><Relationship Id="rId32" Type="http://schemas.openxmlformats.org/officeDocument/2006/relationships/tags" Target="../tags/tag1247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698.xml"/><Relationship Id="rId15" Type="http://schemas.openxmlformats.org/officeDocument/2006/relationships/slideLayout" Target="../slideLayouts/slideLayout708.xml"/><Relationship Id="rId23" Type="http://schemas.openxmlformats.org/officeDocument/2006/relationships/slideLayout" Target="../slideLayouts/slideLayout716.xml"/><Relationship Id="rId28" Type="http://schemas.openxmlformats.org/officeDocument/2006/relationships/tags" Target="../tags/tag1243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703.xml"/><Relationship Id="rId19" Type="http://schemas.openxmlformats.org/officeDocument/2006/relationships/slideLayout" Target="../slideLayouts/slideLayout712.xml"/><Relationship Id="rId31" Type="http://schemas.openxmlformats.org/officeDocument/2006/relationships/tags" Target="../tags/tag1246.xml"/><Relationship Id="rId4" Type="http://schemas.openxmlformats.org/officeDocument/2006/relationships/slideLayout" Target="../slideLayouts/slideLayout697.xml"/><Relationship Id="rId9" Type="http://schemas.openxmlformats.org/officeDocument/2006/relationships/slideLayout" Target="../slideLayouts/slideLayout702.xml"/><Relationship Id="rId14" Type="http://schemas.openxmlformats.org/officeDocument/2006/relationships/slideLayout" Target="../slideLayouts/slideLayout707.xml"/><Relationship Id="rId22" Type="http://schemas.openxmlformats.org/officeDocument/2006/relationships/slideLayout" Target="../slideLayouts/slideLayout715.xml"/><Relationship Id="rId27" Type="http://schemas.openxmlformats.org/officeDocument/2006/relationships/tags" Target="../tags/tag1242.xml"/><Relationship Id="rId30" Type="http://schemas.openxmlformats.org/officeDocument/2006/relationships/tags" Target="../tags/tag1245.xml"/><Relationship Id="rId35" Type="http://schemas.openxmlformats.org/officeDocument/2006/relationships/image" Target="../media/image2.jpeg"/><Relationship Id="rId8" Type="http://schemas.openxmlformats.org/officeDocument/2006/relationships/slideLayout" Target="../slideLayouts/slideLayout701.xml"/><Relationship Id="rId3" Type="http://schemas.openxmlformats.org/officeDocument/2006/relationships/slideLayout" Target="../slideLayouts/slideLayout696.xml"/></Relationships>
</file>

<file path=ppt/slideMasters/_rels/slideMaster3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0.xml"/><Relationship Id="rId18" Type="http://schemas.openxmlformats.org/officeDocument/2006/relationships/slideLayout" Target="../slideLayouts/slideLayout735.xml"/><Relationship Id="rId26" Type="http://schemas.openxmlformats.org/officeDocument/2006/relationships/vmlDrawing" Target="../drawings/vmlDrawing28.vml"/><Relationship Id="rId21" Type="http://schemas.openxmlformats.org/officeDocument/2006/relationships/slideLayout" Target="../slideLayouts/slideLayout738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24.xml"/><Relationship Id="rId12" Type="http://schemas.openxmlformats.org/officeDocument/2006/relationships/slideLayout" Target="../slideLayouts/slideLayout729.xml"/><Relationship Id="rId17" Type="http://schemas.openxmlformats.org/officeDocument/2006/relationships/slideLayout" Target="../slideLayouts/slideLayout734.xml"/><Relationship Id="rId25" Type="http://schemas.openxmlformats.org/officeDocument/2006/relationships/theme" Target="../theme/theme33.xml"/><Relationship Id="rId33" Type="http://schemas.openxmlformats.org/officeDocument/2006/relationships/oleObject" Target="../embeddings/oleObject28.bin"/><Relationship Id="rId2" Type="http://schemas.openxmlformats.org/officeDocument/2006/relationships/slideLayout" Target="../slideLayouts/slideLayout719.xml"/><Relationship Id="rId16" Type="http://schemas.openxmlformats.org/officeDocument/2006/relationships/slideLayout" Target="../slideLayouts/slideLayout733.xml"/><Relationship Id="rId20" Type="http://schemas.openxmlformats.org/officeDocument/2006/relationships/slideLayout" Target="../slideLayouts/slideLayout737.xml"/><Relationship Id="rId29" Type="http://schemas.openxmlformats.org/officeDocument/2006/relationships/tags" Target="../tags/tag1291.xml"/><Relationship Id="rId1" Type="http://schemas.openxmlformats.org/officeDocument/2006/relationships/slideLayout" Target="../slideLayouts/slideLayout718.xml"/><Relationship Id="rId6" Type="http://schemas.openxmlformats.org/officeDocument/2006/relationships/slideLayout" Target="../slideLayouts/slideLayout723.xml"/><Relationship Id="rId11" Type="http://schemas.openxmlformats.org/officeDocument/2006/relationships/slideLayout" Target="../slideLayouts/slideLayout728.xml"/><Relationship Id="rId24" Type="http://schemas.openxmlformats.org/officeDocument/2006/relationships/slideLayout" Target="../slideLayouts/slideLayout741.xml"/><Relationship Id="rId32" Type="http://schemas.openxmlformats.org/officeDocument/2006/relationships/tags" Target="../tags/tag1294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722.xml"/><Relationship Id="rId15" Type="http://schemas.openxmlformats.org/officeDocument/2006/relationships/slideLayout" Target="../slideLayouts/slideLayout732.xml"/><Relationship Id="rId23" Type="http://schemas.openxmlformats.org/officeDocument/2006/relationships/slideLayout" Target="../slideLayouts/slideLayout740.xml"/><Relationship Id="rId28" Type="http://schemas.openxmlformats.org/officeDocument/2006/relationships/tags" Target="../tags/tag1290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727.xml"/><Relationship Id="rId19" Type="http://schemas.openxmlformats.org/officeDocument/2006/relationships/slideLayout" Target="../slideLayouts/slideLayout736.xml"/><Relationship Id="rId31" Type="http://schemas.openxmlformats.org/officeDocument/2006/relationships/tags" Target="../tags/tag1293.xml"/><Relationship Id="rId4" Type="http://schemas.openxmlformats.org/officeDocument/2006/relationships/slideLayout" Target="../slideLayouts/slideLayout721.xml"/><Relationship Id="rId9" Type="http://schemas.openxmlformats.org/officeDocument/2006/relationships/slideLayout" Target="../slideLayouts/slideLayout726.xml"/><Relationship Id="rId14" Type="http://schemas.openxmlformats.org/officeDocument/2006/relationships/slideLayout" Target="../slideLayouts/slideLayout731.xml"/><Relationship Id="rId22" Type="http://schemas.openxmlformats.org/officeDocument/2006/relationships/slideLayout" Target="../slideLayouts/slideLayout739.xml"/><Relationship Id="rId27" Type="http://schemas.openxmlformats.org/officeDocument/2006/relationships/tags" Target="../tags/tag1289.xml"/><Relationship Id="rId30" Type="http://schemas.openxmlformats.org/officeDocument/2006/relationships/tags" Target="../tags/tag1292.xml"/><Relationship Id="rId35" Type="http://schemas.openxmlformats.org/officeDocument/2006/relationships/image" Target="../media/image2.jpeg"/><Relationship Id="rId8" Type="http://schemas.openxmlformats.org/officeDocument/2006/relationships/slideLayout" Target="../slideLayouts/slideLayout725.xml"/><Relationship Id="rId3" Type="http://schemas.openxmlformats.org/officeDocument/2006/relationships/slideLayout" Target="../slideLayouts/slideLayout720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9.xml"/><Relationship Id="rId3" Type="http://schemas.openxmlformats.org/officeDocument/2006/relationships/slideLayout" Target="../slideLayouts/slideLayout744.xml"/><Relationship Id="rId7" Type="http://schemas.openxmlformats.org/officeDocument/2006/relationships/slideLayout" Target="../slideLayouts/slideLayout748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743.xml"/><Relationship Id="rId1" Type="http://schemas.openxmlformats.org/officeDocument/2006/relationships/slideLayout" Target="../slideLayouts/slideLayout742.xml"/><Relationship Id="rId6" Type="http://schemas.openxmlformats.org/officeDocument/2006/relationships/slideLayout" Target="../slideLayouts/slideLayout747.xml"/><Relationship Id="rId11" Type="http://schemas.openxmlformats.org/officeDocument/2006/relationships/slideLayout" Target="../slideLayouts/slideLayout752.xml"/><Relationship Id="rId5" Type="http://schemas.openxmlformats.org/officeDocument/2006/relationships/slideLayout" Target="../slideLayouts/slideLayout746.xml"/><Relationship Id="rId10" Type="http://schemas.openxmlformats.org/officeDocument/2006/relationships/slideLayout" Target="../slideLayouts/slideLayout751.xml"/><Relationship Id="rId4" Type="http://schemas.openxmlformats.org/officeDocument/2006/relationships/slideLayout" Target="../slideLayouts/slideLayout745.xml"/><Relationship Id="rId9" Type="http://schemas.openxmlformats.org/officeDocument/2006/relationships/slideLayout" Target="../slideLayouts/slideLayout75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9" Type="http://schemas.openxmlformats.org/officeDocument/2006/relationships/image" Target="../media/image11.png"/><Relationship Id="rId21" Type="http://schemas.openxmlformats.org/officeDocument/2006/relationships/slideLayout" Target="../slideLayouts/slideLayout97.xml"/><Relationship Id="rId34" Type="http://schemas.openxmlformats.org/officeDocument/2006/relationships/tags" Target="../tags/tag151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tags" Target="../tags/tag150.xml"/><Relationship Id="rId38" Type="http://schemas.openxmlformats.org/officeDocument/2006/relationships/image" Target="../media/image10.jpeg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tags" Target="../tags/tag14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tags" Target="../tags/tag149.xml"/><Relationship Id="rId37" Type="http://schemas.openxmlformats.org/officeDocument/2006/relationships/image" Target="../media/image1.emf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vmlDrawing" Target="../drawings/vmlDrawing4.vml"/><Relationship Id="rId36" Type="http://schemas.openxmlformats.org/officeDocument/2006/relationships/oleObject" Target="../embeddings/oleObject4.bin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tags" Target="../tags/tag148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theme" Target="../theme/theme4.xml"/><Relationship Id="rId30" Type="http://schemas.openxmlformats.org/officeDocument/2006/relationships/tags" Target="../tags/tag147.xml"/><Relationship Id="rId35" Type="http://schemas.openxmlformats.org/officeDocument/2006/relationships/tags" Target="../tags/tag152.xml"/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slideLayout" Target="../slideLayouts/slideLayout128.xml"/><Relationship Id="rId39" Type="http://schemas.openxmlformats.org/officeDocument/2006/relationships/image" Target="../media/image11.png"/><Relationship Id="rId21" Type="http://schemas.openxmlformats.org/officeDocument/2006/relationships/slideLayout" Target="../slideLayouts/slideLayout123.xml"/><Relationship Id="rId34" Type="http://schemas.openxmlformats.org/officeDocument/2006/relationships/tags" Target="../tags/tag199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27.xml"/><Relationship Id="rId33" Type="http://schemas.openxmlformats.org/officeDocument/2006/relationships/tags" Target="../tags/tag198.xml"/><Relationship Id="rId38" Type="http://schemas.openxmlformats.org/officeDocument/2006/relationships/image" Target="../media/image10.jpeg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29" Type="http://schemas.openxmlformats.org/officeDocument/2006/relationships/tags" Target="../tags/tag19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32" Type="http://schemas.openxmlformats.org/officeDocument/2006/relationships/tags" Target="../tags/tag197.xml"/><Relationship Id="rId37" Type="http://schemas.openxmlformats.org/officeDocument/2006/relationships/image" Target="../media/image1.emf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28" Type="http://schemas.openxmlformats.org/officeDocument/2006/relationships/vmlDrawing" Target="../drawings/vmlDrawing5.vml"/><Relationship Id="rId36" Type="http://schemas.openxmlformats.org/officeDocument/2006/relationships/oleObject" Target="../embeddings/oleObject5.bin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31" Type="http://schemas.openxmlformats.org/officeDocument/2006/relationships/tags" Target="../tags/tag196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Relationship Id="rId27" Type="http://schemas.openxmlformats.org/officeDocument/2006/relationships/theme" Target="../theme/theme5.xml"/><Relationship Id="rId30" Type="http://schemas.openxmlformats.org/officeDocument/2006/relationships/tags" Target="../tags/tag195.xml"/><Relationship Id="rId35" Type="http://schemas.openxmlformats.org/officeDocument/2006/relationships/tags" Target="../tags/tag200.xml"/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theme" Target="../theme/theme6.xml"/><Relationship Id="rId39" Type="http://schemas.openxmlformats.org/officeDocument/2006/relationships/image" Target="../media/image4.png"/><Relationship Id="rId21" Type="http://schemas.openxmlformats.org/officeDocument/2006/relationships/slideLayout" Target="../slideLayouts/slideLayout149.xml"/><Relationship Id="rId34" Type="http://schemas.openxmlformats.org/officeDocument/2006/relationships/tags" Target="../tags/tag248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33" Type="http://schemas.openxmlformats.org/officeDocument/2006/relationships/tags" Target="../tags/tag247.xml"/><Relationship Id="rId38" Type="http://schemas.openxmlformats.org/officeDocument/2006/relationships/image" Target="../media/image11.png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29" Type="http://schemas.openxmlformats.org/officeDocument/2006/relationships/tags" Target="../tags/tag243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32" Type="http://schemas.openxmlformats.org/officeDocument/2006/relationships/tags" Target="../tags/tag246.xml"/><Relationship Id="rId37" Type="http://schemas.openxmlformats.org/officeDocument/2006/relationships/image" Target="../media/image10.jpeg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tags" Target="../tags/tag242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31" Type="http://schemas.openxmlformats.org/officeDocument/2006/relationships/tags" Target="../tags/tag245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vmlDrawing" Target="../drawings/vmlDrawing6.vml"/><Relationship Id="rId30" Type="http://schemas.openxmlformats.org/officeDocument/2006/relationships/tags" Target="../tags/tag244.xml"/><Relationship Id="rId35" Type="http://schemas.openxmlformats.org/officeDocument/2006/relationships/oleObject" Target="../embeddings/oleObject6.bin"/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71.xml"/><Relationship Id="rId26" Type="http://schemas.openxmlformats.org/officeDocument/2006/relationships/theme" Target="../theme/theme7.xml"/><Relationship Id="rId39" Type="http://schemas.openxmlformats.org/officeDocument/2006/relationships/image" Target="../media/image4.png"/><Relationship Id="rId21" Type="http://schemas.openxmlformats.org/officeDocument/2006/relationships/slideLayout" Target="../slideLayouts/slideLayout174.xml"/><Relationship Id="rId34" Type="http://schemas.openxmlformats.org/officeDocument/2006/relationships/tags" Target="../tags/tag29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178.xml"/><Relationship Id="rId33" Type="http://schemas.openxmlformats.org/officeDocument/2006/relationships/tags" Target="../tags/tag295.xml"/><Relationship Id="rId38" Type="http://schemas.openxmlformats.org/officeDocument/2006/relationships/image" Target="../media/image11.png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173.xml"/><Relationship Id="rId29" Type="http://schemas.openxmlformats.org/officeDocument/2006/relationships/tags" Target="../tags/tag291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24" Type="http://schemas.openxmlformats.org/officeDocument/2006/relationships/slideLayout" Target="../slideLayouts/slideLayout177.xml"/><Relationship Id="rId32" Type="http://schemas.openxmlformats.org/officeDocument/2006/relationships/tags" Target="../tags/tag294.xml"/><Relationship Id="rId37" Type="http://schemas.openxmlformats.org/officeDocument/2006/relationships/image" Target="../media/image10.jpeg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23" Type="http://schemas.openxmlformats.org/officeDocument/2006/relationships/slideLayout" Target="../slideLayouts/slideLayout176.xml"/><Relationship Id="rId28" Type="http://schemas.openxmlformats.org/officeDocument/2006/relationships/tags" Target="../tags/tag290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63.xml"/><Relationship Id="rId19" Type="http://schemas.openxmlformats.org/officeDocument/2006/relationships/slideLayout" Target="../slideLayouts/slideLayout172.xml"/><Relationship Id="rId31" Type="http://schemas.openxmlformats.org/officeDocument/2006/relationships/tags" Target="../tags/tag29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Relationship Id="rId22" Type="http://schemas.openxmlformats.org/officeDocument/2006/relationships/slideLayout" Target="../slideLayouts/slideLayout175.xml"/><Relationship Id="rId27" Type="http://schemas.openxmlformats.org/officeDocument/2006/relationships/vmlDrawing" Target="../drawings/vmlDrawing7.vml"/><Relationship Id="rId30" Type="http://schemas.openxmlformats.org/officeDocument/2006/relationships/tags" Target="../tags/tag292.xml"/><Relationship Id="rId35" Type="http://schemas.openxmlformats.org/officeDocument/2006/relationships/oleObject" Target="../embeddings/oleObject7.bin"/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theme" Target="../theme/theme8.xml"/><Relationship Id="rId39" Type="http://schemas.openxmlformats.org/officeDocument/2006/relationships/image" Target="../media/image4.png"/><Relationship Id="rId21" Type="http://schemas.openxmlformats.org/officeDocument/2006/relationships/slideLayout" Target="../slideLayouts/slideLayout199.xml"/><Relationship Id="rId34" Type="http://schemas.openxmlformats.org/officeDocument/2006/relationships/tags" Target="../tags/tag344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33" Type="http://schemas.openxmlformats.org/officeDocument/2006/relationships/tags" Target="../tags/tag343.xml"/><Relationship Id="rId38" Type="http://schemas.openxmlformats.org/officeDocument/2006/relationships/image" Target="../media/image11.png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29" Type="http://schemas.openxmlformats.org/officeDocument/2006/relationships/tags" Target="../tags/tag339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32" Type="http://schemas.openxmlformats.org/officeDocument/2006/relationships/tags" Target="../tags/tag342.xml"/><Relationship Id="rId37" Type="http://schemas.openxmlformats.org/officeDocument/2006/relationships/image" Target="../media/image10.jpeg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28" Type="http://schemas.openxmlformats.org/officeDocument/2006/relationships/tags" Target="../tags/tag33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31" Type="http://schemas.openxmlformats.org/officeDocument/2006/relationships/tags" Target="../tags/tag341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vmlDrawing" Target="../drawings/vmlDrawing8.vml"/><Relationship Id="rId30" Type="http://schemas.openxmlformats.org/officeDocument/2006/relationships/tags" Target="../tags/tag340.xml"/><Relationship Id="rId35" Type="http://schemas.openxmlformats.org/officeDocument/2006/relationships/oleObject" Target="../embeddings/oleObject8.bin"/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6.xml"/><Relationship Id="rId18" Type="http://schemas.openxmlformats.org/officeDocument/2006/relationships/slideLayout" Target="../slideLayouts/slideLayout221.xml"/><Relationship Id="rId26" Type="http://schemas.openxmlformats.org/officeDocument/2006/relationships/vmlDrawing" Target="../drawings/vmlDrawing9.vml"/><Relationship Id="rId21" Type="http://schemas.openxmlformats.org/officeDocument/2006/relationships/slideLayout" Target="../slideLayouts/slideLayout224.xml"/><Relationship Id="rId34" Type="http://schemas.openxmlformats.org/officeDocument/2006/relationships/oleObject" Target="../embeddings/oleObject9.bin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5" Type="http://schemas.openxmlformats.org/officeDocument/2006/relationships/theme" Target="../theme/theme9.xml"/><Relationship Id="rId33" Type="http://schemas.openxmlformats.org/officeDocument/2006/relationships/tags" Target="../tags/tag392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20" Type="http://schemas.openxmlformats.org/officeDocument/2006/relationships/slideLayout" Target="../slideLayouts/slideLayout223.xml"/><Relationship Id="rId29" Type="http://schemas.openxmlformats.org/officeDocument/2006/relationships/tags" Target="../tags/tag388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24" Type="http://schemas.openxmlformats.org/officeDocument/2006/relationships/slideLayout" Target="../slideLayouts/slideLayout227.xml"/><Relationship Id="rId32" Type="http://schemas.openxmlformats.org/officeDocument/2006/relationships/tags" Target="../tags/tag391.xml"/><Relationship Id="rId37" Type="http://schemas.openxmlformats.org/officeDocument/2006/relationships/image" Target="../media/image11.png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23" Type="http://schemas.openxmlformats.org/officeDocument/2006/relationships/slideLayout" Target="../slideLayouts/slideLayout226.xml"/><Relationship Id="rId28" Type="http://schemas.openxmlformats.org/officeDocument/2006/relationships/tags" Target="../tags/tag387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222.xml"/><Relationship Id="rId31" Type="http://schemas.openxmlformats.org/officeDocument/2006/relationships/tags" Target="../tags/tag390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Relationship Id="rId22" Type="http://schemas.openxmlformats.org/officeDocument/2006/relationships/slideLayout" Target="../slideLayouts/slideLayout225.xml"/><Relationship Id="rId27" Type="http://schemas.openxmlformats.org/officeDocument/2006/relationships/tags" Target="../tags/tag386.xml"/><Relationship Id="rId30" Type="http://schemas.openxmlformats.org/officeDocument/2006/relationships/tags" Target="../tags/tag389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92474096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/>
              <a:t>WCT September 2017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pPr lvl="0"/>
            <a:r>
              <a:rPr lang="en-US" sz="800" dirty="0" smtClean="0">
                <a:solidFill>
                  <a:schemeClr val="accent3"/>
                </a:solidFill>
              </a:rPr>
              <a:t>© Western Cape Government 2012  |</a:t>
            </a:r>
            <a:endParaRPr lang="en-GB" sz="800" dirty="0">
              <a:solidFill>
                <a:schemeClr val="accent3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43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8" r:id="rId3"/>
    <p:sldLayoutId id="2147483686" r:id="rId4"/>
    <p:sldLayoutId id="2147483674" r:id="rId5"/>
    <p:sldLayoutId id="2147483689" r:id="rId6"/>
    <p:sldLayoutId id="2147483685" r:id="rId7"/>
    <p:sldLayoutId id="2147483679" r:id="rId8"/>
    <p:sldLayoutId id="2147483690" r:id="rId9"/>
    <p:sldLayoutId id="2147483684" r:id="rId10"/>
    <p:sldLayoutId id="2147483680" r:id="rId11"/>
    <p:sldLayoutId id="2147483691" r:id="rId12"/>
    <p:sldLayoutId id="2147483683" r:id="rId13"/>
    <p:sldLayoutId id="214748368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682" r:id="rId23"/>
    <p:sldLayoutId id="2147483670" r:id="rId2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8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53778356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4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33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  <p:sldLayoutId id="2147483937" r:id="rId23"/>
    <p:sldLayoutId id="2147483938" r:id="rId24"/>
    <p:sldLayoutId id="2147483939" r:id="rId2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9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41607761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3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45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  <p:sldLayoutId id="2147483959" r:id="rId19"/>
    <p:sldLayoutId id="2147483960" r:id="rId20"/>
    <p:sldLayoutId id="2147483961" r:id="rId21"/>
    <p:sldLayoutId id="2147483962" r:id="rId22"/>
    <p:sldLayoutId id="2147483963" r:id="rId23"/>
    <p:sldLayoutId id="2147483964" r:id="rId2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8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9626609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7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75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  <p:sldLayoutId id="2147483988" r:id="rId23"/>
    <p:sldLayoutId id="2147483989" r:id="rId2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8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1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0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3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6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6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54000" tIns="54000" rIns="0" bIns="0" rtlCol="0" anchor="b"/>
          <a:lstStyle/>
          <a:p>
            <a:r>
              <a:rPr lang="en-US" sz="600" dirty="0" smtClean="0">
                <a:solidFill>
                  <a:srgbClr val="998F86"/>
                </a:solidFill>
              </a:rPr>
              <a:t>© Western Cape Government 2012  |</a:t>
            </a:r>
            <a:endParaRPr lang="en-GB" sz="6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80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5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  <p:sldLayoutId id="2147484008" r:id="rId18"/>
    <p:sldLayoutId id="2147484009" r:id="rId19"/>
    <p:sldLayoutId id="2147484010" r:id="rId20"/>
    <p:sldLayoutId id="2147484011" r:id="rId21"/>
    <p:sldLayoutId id="2147484012" r:id="rId22"/>
    <p:sldLayoutId id="2147484013" r:id="rId23"/>
    <p:sldLayoutId id="2147484014" r:id="rId2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225"/>
        </a:spcBef>
        <a:buFont typeface="Arial" pitchFamily="34" charset="0"/>
        <a:buNone/>
        <a:defRPr sz="12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35000" indent="-135000" algn="l" defTabSz="685800" rtl="0" eaLnBrk="1" latinLnBrk="0" hangingPunct="1">
        <a:spcBef>
          <a:spcPts val="225"/>
        </a:spcBef>
        <a:buClr>
          <a:srgbClr val="002060"/>
        </a:buClr>
        <a:buFontTx/>
        <a:buBlip>
          <a:blip r:embed="rId38"/>
        </a:buBlip>
        <a:defRPr sz="1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70000" indent="-135000" algn="l" defTabSz="685800" rtl="0" eaLnBrk="1" latinLnBrk="0" hangingPunct="1">
        <a:spcBef>
          <a:spcPts val="225"/>
        </a:spcBef>
        <a:buClr>
          <a:schemeClr val="accent3"/>
        </a:buClr>
        <a:buFont typeface="Arial" pitchFamily="34" charset="0"/>
        <a:buChar char="•"/>
        <a:defRPr lang="en-US" sz="12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405000" indent="-135000" algn="l" defTabSz="685800" rtl="0" eaLnBrk="1" latinLnBrk="0" hangingPunct="1">
        <a:spcBef>
          <a:spcPts val="225"/>
        </a:spcBef>
        <a:buClr>
          <a:schemeClr val="accent3"/>
        </a:buClr>
        <a:buFont typeface="Arial" pitchFamily="34" charset="0"/>
        <a:buChar char="–"/>
        <a:defRPr sz="1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350000" indent="-1350000" algn="l" defTabSz="685800" rtl="0" eaLnBrk="1" latinLnBrk="0" hangingPunct="1">
        <a:spcBef>
          <a:spcPts val="225"/>
        </a:spcBef>
        <a:buFont typeface="Arial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1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4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3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6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6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54000" tIns="54000" rIns="0" bIns="0" rtlCol="0" anchor="b"/>
          <a:lstStyle/>
          <a:p>
            <a:r>
              <a:rPr lang="en-US" sz="600" dirty="0" smtClean="0">
                <a:solidFill>
                  <a:srgbClr val="998F86"/>
                </a:solidFill>
              </a:rPr>
              <a:t>© Western Cape Government 2012  |</a:t>
            </a:r>
            <a:endParaRPr lang="en-GB" sz="6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80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  <p:sldLayoutId id="2147484032" r:id="rId17"/>
    <p:sldLayoutId id="2147484033" r:id="rId18"/>
    <p:sldLayoutId id="2147484034" r:id="rId19"/>
    <p:sldLayoutId id="2147484035" r:id="rId20"/>
    <p:sldLayoutId id="2147484036" r:id="rId21"/>
    <p:sldLayoutId id="2147484037" r:id="rId22"/>
    <p:sldLayoutId id="2147484038" r:id="rId23"/>
    <p:sldLayoutId id="2147484039" r:id="rId2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225"/>
        </a:spcBef>
        <a:buFont typeface="Arial" pitchFamily="34" charset="0"/>
        <a:buNone/>
        <a:defRPr sz="12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35000" indent="-135000" algn="l" defTabSz="685800" rtl="0" eaLnBrk="1" latinLnBrk="0" hangingPunct="1">
        <a:spcBef>
          <a:spcPts val="225"/>
        </a:spcBef>
        <a:buClr>
          <a:srgbClr val="002060"/>
        </a:buClr>
        <a:buFontTx/>
        <a:buBlip>
          <a:blip r:embed="rId38"/>
        </a:buBlip>
        <a:defRPr sz="1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70000" indent="-135000" algn="l" defTabSz="685800" rtl="0" eaLnBrk="1" latinLnBrk="0" hangingPunct="1">
        <a:spcBef>
          <a:spcPts val="225"/>
        </a:spcBef>
        <a:buClr>
          <a:schemeClr val="accent3"/>
        </a:buClr>
        <a:buFont typeface="Arial" pitchFamily="34" charset="0"/>
        <a:buChar char="•"/>
        <a:defRPr lang="en-US" sz="12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405000" indent="-135000" algn="l" defTabSz="685800" rtl="0" eaLnBrk="1" latinLnBrk="0" hangingPunct="1">
        <a:spcBef>
          <a:spcPts val="225"/>
        </a:spcBef>
        <a:buClr>
          <a:schemeClr val="accent3"/>
        </a:buClr>
        <a:buFont typeface="Arial" pitchFamily="34" charset="0"/>
        <a:buChar char="–"/>
        <a:defRPr sz="1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350000" indent="-1350000" algn="l" defTabSz="685800" rtl="0" eaLnBrk="1" latinLnBrk="0" hangingPunct="1">
        <a:spcBef>
          <a:spcPts val="225"/>
        </a:spcBef>
        <a:buFont typeface="Arial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3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29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  <p:sldLayoutId id="2147484055" r:id="rId15"/>
    <p:sldLayoutId id="2147484056" r:id="rId16"/>
    <p:sldLayoutId id="2147484057" r:id="rId17"/>
    <p:sldLayoutId id="2147484058" r:id="rId18"/>
    <p:sldLayoutId id="2147484059" r:id="rId19"/>
    <p:sldLayoutId id="2147484060" r:id="rId20"/>
    <p:sldLayoutId id="2147484061" r:id="rId21"/>
    <p:sldLayoutId id="2147484062" r:id="rId22"/>
    <p:sldLayoutId id="2147484063" r:id="rId23"/>
    <p:sldLayoutId id="2147484064" r:id="rId2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8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7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2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3" name="Picture 107"/>
          <p:cNvPicPr>
            <a:picLocks noChangeAspect="1" noChangeArrowheads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325" y="6309320"/>
            <a:ext cx="1040246" cy="4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4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190" r:id="rId15"/>
    <p:sldLayoutId id="2147484191" r:id="rId16"/>
    <p:sldLayoutId id="2147484192" r:id="rId17"/>
    <p:sldLayoutId id="2147484193" r:id="rId18"/>
    <p:sldLayoutId id="2147484194" r:id="rId19"/>
    <p:sldLayoutId id="2147484195" r:id="rId20"/>
    <p:sldLayoutId id="2147484196" r:id="rId21"/>
    <p:sldLayoutId id="2147484197" r:id="rId22"/>
    <p:sldLayoutId id="2147484198" r:id="rId23"/>
    <p:sldLayoutId id="2147484199" r:id="rId2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6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66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13" r:id="rId13"/>
    <p:sldLayoutId id="2147484214" r:id="rId14"/>
    <p:sldLayoutId id="2147484215" r:id="rId15"/>
    <p:sldLayoutId id="2147484216" r:id="rId16"/>
    <p:sldLayoutId id="2147484217" r:id="rId17"/>
    <p:sldLayoutId id="2147484218" r:id="rId18"/>
    <p:sldLayoutId id="2147484219" r:id="rId19"/>
    <p:sldLayoutId id="2147484220" r:id="rId20"/>
    <p:sldLayoutId id="2147484221" r:id="rId21"/>
    <p:sldLayoutId id="2147484222" r:id="rId22"/>
    <p:sldLayoutId id="2147484223" r:id="rId23"/>
    <p:sldLayoutId id="2147484224" r:id="rId2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8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7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  <p:sldLayoutId id="2147484239" r:id="rId13"/>
    <p:sldLayoutId id="2147484240" r:id="rId14"/>
    <p:sldLayoutId id="2147484241" r:id="rId15"/>
    <p:sldLayoutId id="2147484242" r:id="rId16"/>
    <p:sldLayoutId id="2147484243" r:id="rId17"/>
    <p:sldLayoutId id="2147484244" r:id="rId18"/>
    <p:sldLayoutId id="2147484245" r:id="rId19"/>
    <p:sldLayoutId id="2147484246" r:id="rId20"/>
    <p:sldLayoutId id="2147484247" r:id="rId21"/>
    <p:sldLayoutId id="2147484248" r:id="rId22"/>
    <p:sldLayoutId id="2147484249" r:id="rId23"/>
    <p:sldLayoutId id="2147484250" r:id="rId2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8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3767228631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think-cell Slide" r:id="rId36" imgW="270" imgH="270" progId="TCLayout.ActiveDocument.1">
                  <p:embed/>
                </p:oleObj>
              </mc:Choice>
              <mc:Fallback>
                <p:oleObj name="think-cell Slide" r:id="rId3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3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5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01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40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8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2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WCT September 2017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4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41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9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8"/>
            </p:custDataLst>
            <p:extLst/>
          </p:nvPr>
        </p:nvGraphicFramePr>
        <p:xfrm>
          <a:off x="1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0233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295276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295276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4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80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45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  <p:sldLayoutId id="2147484291" r:id="rId13"/>
    <p:sldLayoutId id="2147484292" r:id="rId14"/>
    <p:sldLayoutId id="2147484293" r:id="rId15"/>
    <p:sldLayoutId id="2147484294" r:id="rId16"/>
    <p:sldLayoutId id="2147484295" r:id="rId17"/>
    <p:sldLayoutId id="2147484296" r:id="rId18"/>
    <p:sldLayoutId id="2147484297" r:id="rId19"/>
    <p:sldLayoutId id="2147484298" r:id="rId20"/>
    <p:sldLayoutId id="2147484299" r:id="rId21"/>
    <p:sldLayoutId id="2147484300" r:id="rId22"/>
    <p:sldLayoutId id="2147484301" r:id="rId23"/>
    <p:sldLayoutId id="2147484302" r:id="rId24"/>
    <p:sldLayoutId id="2147484303" r:id="rId2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9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5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1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A271B-59E6-45E1-8CFF-19A48926E12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C6C9F-6FEF-460A-B0A8-DF0D26AD95CA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4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81F2C-937A-4ADA-ACDA-528E89FC3AF1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2021/05/27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83464-DB1F-4B60-8367-73BBB6715194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7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2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  <p:sldLayoutId id="2147484376" r:id="rId12"/>
    <p:sldLayoutId id="2147484377" r:id="rId13"/>
    <p:sldLayoutId id="2147484378" r:id="rId14"/>
    <p:sldLayoutId id="2147484379" r:id="rId15"/>
    <p:sldLayoutId id="2147484380" r:id="rId16"/>
    <p:sldLayoutId id="2147484381" r:id="rId17"/>
    <p:sldLayoutId id="2147484382" r:id="rId18"/>
    <p:sldLayoutId id="2147484383" r:id="rId19"/>
    <p:sldLayoutId id="2147484384" r:id="rId20"/>
    <p:sldLayoutId id="2147484385" r:id="rId21"/>
    <p:sldLayoutId id="2147484386" r:id="rId22"/>
    <p:sldLayoutId id="2147484387" r:id="rId23"/>
    <p:sldLayoutId id="2147484388" r:id="rId2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7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2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  <p:sldLayoutId id="2147484402" r:id="rId13"/>
    <p:sldLayoutId id="2147484403" r:id="rId14"/>
    <p:sldLayoutId id="2147484404" r:id="rId15"/>
    <p:sldLayoutId id="2147484405" r:id="rId16"/>
    <p:sldLayoutId id="2147484406" r:id="rId17"/>
    <p:sldLayoutId id="2147484407" r:id="rId18"/>
    <p:sldLayoutId id="2147484408" r:id="rId19"/>
    <p:sldLayoutId id="2147484409" r:id="rId20"/>
    <p:sldLayoutId id="2147484410" r:id="rId21"/>
    <p:sldLayoutId id="2147484411" r:id="rId22"/>
    <p:sldLayoutId id="2147484412" r:id="rId23"/>
    <p:sldLayoutId id="2147484413" r:id="rId2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7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38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7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5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  <p:sldLayoutId id="2147484451" r:id="rId12"/>
    <p:sldLayoutId id="2147484452" r:id="rId13"/>
    <p:sldLayoutId id="2147484453" r:id="rId14"/>
    <p:sldLayoutId id="2147484454" r:id="rId15"/>
    <p:sldLayoutId id="2147484455" r:id="rId16"/>
    <p:sldLayoutId id="2147484456" r:id="rId17"/>
    <p:sldLayoutId id="2147484457" r:id="rId18"/>
    <p:sldLayoutId id="2147484458" r:id="rId19"/>
    <p:sldLayoutId id="2147484459" r:id="rId20"/>
    <p:sldLayoutId id="2147484460" r:id="rId21"/>
    <p:sldLayoutId id="2147484461" r:id="rId22"/>
    <p:sldLayoutId id="2147484462" r:id="rId23"/>
    <p:sldLayoutId id="2147484463" r:id="rId2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7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100983636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think-cell Slide" r:id="rId36" imgW="270" imgH="270" progId="TCLayout.ActiveDocument.1">
                  <p:embed/>
                </p:oleObj>
              </mc:Choice>
              <mc:Fallback>
                <p:oleObj name="think-cell Slide" r:id="rId3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3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5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46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40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3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5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  <p:sldLayoutId id="2147484477" r:id="rId13"/>
    <p:sldLayoutId id="2147484478" r:id="rId14"/>
    <p:sldLayoutId id="2147484479" r:id="rId15"/>
    <p:sldLayoutId id="2147484480" r:id="rId16"/>
    <p:sldLayoutId id="2147484481" r:id="rId17"/>
    <p:sldLayoutId id="2147484482" r:id="rId18"/>
    <p:sldLayoutId id="2147484483" r:id="rId19"/>
    <p:sldLayoutId id="2147484484" r:id="rId20"/>
    <p:sldLayoutId id="2147484485" r:id="rId21"/>
    <p:sldLayoutId id="2147484486" r:id="rId22"/>
    <p:sldLayoutId id="2147484487" r:id="rId23"/>
    <p:sldLayoutId id="2147484488" r:id="rId2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7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7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0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  <p:sldLayoutId id="2147484501" r:id="rId12"/>
    <p:sldLayoutId id="2147484502" r:id="rId13"/>
    <p:sldLayoutId id="2147484503" r:id="rId14"/>
    <p:sldLayoutId id="2147484504" r:id="rId15"/>
    <p:sldLayoutId id="2147484505" r:id="rId16"/>
    <p:sldLayoutId id="2147484506" r:id="rId17"/>
    <p:sldLayoutId id="2147484507" r:id="rId18"/>
    <p:sldLayoutId id="2147484508" r:id="rId19"/>
    <p:sldLayoutId id="2147484509" r:id="rId20"/>
    <p:sldLayoutId id="2147484510" r:id="rId21"/>
    <p:sldLayoutId id="2147484511" r:id="rId22"/>
    <p:sldLayoutId id="2147484512" r:id="rId23"/>
    <p:sldLayoutId id="2147484513" r:id="rId2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7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1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28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  <p:sldLayoutId id="2147484526" r:id="rId12"/>
    <p:sldLayoutId id="2147484527" r:id="rId13"/>
    <p:sldLayoutId id="2147484528" r:id="rId14"/>
    <p:sldLayoutId id="2147484529" r:id="rId15"/>
    <p:sldLayoutId id="2147484530" r:id="rId16"/>
    <p:sldLayoutId id="2147484531" r:id="rId17"/>
    <p:sldLayoutId id="2147484532" r:id="rId18"/>
    <p:sldLayoutId id="2147484533" r:id="rId19"/>
    <p:sldLayoutId id="2147484534" r:id="rId20"/>
    <p:sldLayoutId id="2147484535" r:id="rId21"/>
    <p:sldLayoutId id="2147484536" r:id="rId22"/>
    <p:sldLayoutId id="2147484537" r:id="rId23"/>
    <p:sldLayoutId id="2147484538" r:id="rId2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7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47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541" r:id="rId2"/>
    <p:sldLayoutId id="2147484542" r:id="rId3"/>
    <p:sldLayoutId id="2147484543" r:id="rId4"/>
    <p:sldLayoutId id="2147484544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  <p:sldLayoutId id="2147484551" r:id="rId12"/>
    <p:sldLayoutId id="2147484552" r:id="rId13"/>
    <p:sldLayoutId id="2147484553" r:id="rId14"/>
    <p:sldLayoutId id="2147484554" r:id="rId15"/>
    <p:sldLayoutId id="2147484555" r:id="rId16"/>
    <p:sldLayoutId id="2147484556" r:id="rId17"/>
    <p:sldLayoutId id="2147484557" r:id="rId18"/>
    <p:sldLayoutId id="2147484558" r:id="rId19"/>
    <p:sldLayoutId id="2147484559" r:id="rId20"/>
    <p:sldLayoutId id="2147484560" r:id="rId21"/>
    <p:sldLayoutId id="2147484561" r:id="rId22"/>
    <p:sldLayoutId id="2147484562" r:id="rId23"/>
    <p:sldLayoutId id="2147484563" r:id="rId2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7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49D6B-B6E5-9642-B980-CE55FCDAB4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BC86-530D-6246-B4B2-A036FDED39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3812441612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think-cell Slide" r:id="rId36" imgW="270" imgH="270" progId="TCLayout.ActiveDocument.1">
                  <p:embed/>
                </p:oleObj>
              </mc:Choice>
              <mc:Fallback>
                <p:oleObj name="think-cell Slide" r:id="rId3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3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5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3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40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70127747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think-cell Slide" r:id="rId36" imgW="270" imgH="270" progId="TCLayout.ActiveDocument.1">
                  <p:embed/>
                </p:oleObj>
              </mc:Choice>
              <mc:Fallback>
                <p:oleObj name="think-cell Slide" r:id="rId3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3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5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5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  <p:sldLayoutId id="2147483807" r:id="rId2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40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1848596280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4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00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4" r:id="rId2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9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389489346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4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2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9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77705876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4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62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  <p:sldLayoutId id="2147483881" r:id="rId19"/>
    <p:sldLayoutId id="2147483882" r:id="rId20"/>
    <p:sldLayoutId id="2147483883" r:id="rId21"/>
    <p:sldLayoutId id="2147483884" r:id="rId22"/>
    <p:sldLayoutId id="2147483885" r:id="rId23"/>
    <p:sldLayoutId id="2147483886" r:id="rId24"/>
    <p:sldLayoutId id="2147483888" r:id="rId2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9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1765174683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8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  <p:sldLayoutId id="2147483908" r:id="rId19"/>
    <p:sldLayoutId id="2147483909" r:id="rId20"/>
    <p:sldLayoutId id="2147483910" r:id="rId21"/>
    <p:sldLayoutId id="2147483911" r:id="rId22"/>
    <p:sldLayoutId id="2147483912" r:id="rId23"/>
    <p:sldLayoutId id="2147483913" r:id="rId2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8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55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577.xml"/><Relationship Id="rId1" Type="http://schemas.openxmlformats.org/officeDocument/2006/relationships/vmlDrawing" Target="../drawings/vmlDrawing30.vml"/><Relationship Id="rId5" Type="http://schemas.openxmlformats.org/officeDocument/2006/relationships/chart" Target="../charts/chart1.xml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0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chart" Target="../charts/chart3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625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23.xml"/><Relationship Id="rId1" Type="http://schemas.openxmlformats.org/officeDocument/2006/relationships/tags" Target="../tags/tag133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9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8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819400" y="4962049"/>
            <a:ext cx="3810000" cy="365125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Canola </a:t>
            </a:r>
            <a:r>
              <a:rPr lang="en-GB" dirty="0" err="1" smtClean="0"/>
              <a:t>Inligtingsdag</a:t>
            </a:r>
            <a:r>
              <a:rPr lang="en-GB" dirty="0" smtClean="0"/>
              <a:t> Hopefield – 28 Mei 2021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257800" y="5867400"/>
            <a:ext cx="3542928" cy="365125"/>
          </a:xfrm>
        </p:spPr>
        <p:txBody>
          <a:bodyPr/>
          <a:lstStyle/>
          <a:p>
            <a:pPr algn="ctr"/>
            <a:r>
              <a:rPr lang="en-GB" dirty="0" smtClean="0"/>
              <a:t> Dr JA Strauss  &amp; L Smorenburg &amp; C </a:t>
            </a:r>
            <a:r>
              <a:rPr lang="en-GB" dirty="0" err="1" smtClean="0"/>
              <a:t>Viljoen</a:t>
            </a:r>
            <a:r>
              <a:rPr lang="en-GB" dirty="0" smtClean="0"/>
              <a:t> </a:t>
            </a:r>
            <a:endParaRPr lang="en-GB" dirty="0"/>
          </a:p>
          <a:p>
            <a:pPr algn="ctr"/>
            <a:endParaRPr lang="en-GB" dirty="0" smtClean="0"/>
          </a:p>
        </p:txBody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533400" y="3276600"/>
            <a:ext cx="8208912" cy="1600200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 smtClean="0"/>
              <a:t>DekGEWASSE</a:t>
            </a:r>
            <a:endParaRPr lang="en-GB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07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16174"/>
            <a:ext cx="291632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349" y="858102"/>
            <a:ext cx="3867652" cy="516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18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29041" y="1445081"/>
          <a:ext cx="8236140" cy="4501907"/>
        </p:xfrm>
        <a:graphic>
          <a:graphicData uri="http://schemas.openxmlformats.org/drawingml/2006/table">
            <a:tbl>
              <a:tblPr/>
              <a:tblGrid>
                <a:gridCol w="549076">
                  <a:extLst>
                    <a:ext uri="{9D8B030D-6E8A-4147-A177-3AD203B41FA5}">
                      <a16:colId xmlns="" xmlns:a16="http://schemas.microsoft.com/office/drawing/2014/main" val="3859982064"/>
                    </a:ext>
                  </a:extLst>
                </a:gridCol>
                <a:gridCol w="593930">
                  <a:extLst>
                    <a:ext uri="{9D8B030D-6E8A-4147-A177-3AD203B41FA5}">
                      <a16:colId xmlns="" xmlns:a16="http://schemas.microsoft.com/office/drawing/2014/main" val="36236567"/>
                    </a:ext>
                  </a:extLst>
                </a:gridCol>
                <a:gridCol w="504222">
                  <a:extLst>
                    <a:ext uri="{9D8B030D-6E8A-4147-A177-3AD203B41FA5}">
                      <a16:colId xmlns="" xmlns:a16="http://schemas.microsoft.com/office/drawing/2014/main" val="105376422"/>
                    </a:ext>
                  </a:extLst>
                </a:gridCol>
                <a:gridCol w="549076">
                  <a:extLst>
                    <a:ext uri="{9D8B030D-6E8A-4147-A177-3AD203B41FA5}">
                      <a16:colId xmlns="" xmlns:a16="http://schemas.microsoft.com/office/drawing/2014/main" val="1907066871"/>
                    </a:ext>
                  </a:extLst>
                </a:gridCol>
                <a:gridCol w="703657">
                  <a:extLst>
                    <a:ext uri="{9D8B030D-6E8A-4147-A177-3AD203B41FA5}">
                      <a16:colId xmlns="" xmlns:a16="http://schemas.microsoft.com/office/drawing/2014/main" val="605608054"/>
                    </a:ext>
                  </a:extLst>
                </a:gridCol>
                <a:gridCol w="394495">
                  <a:extLst>
                    <a:ext uri="{9D8B030D-6E8A-4147-A177-3AD203B41FA5}">
                      <a16:colId xmlns="" xmlns:a16="http://schemas.microsoft.com/office/drawing/2014/main" val="3254520987"/>
                    </a:ext>
                  </a:extLst>
                </a:gridCol>
                <a:gridCol w="356620">
                  <a:extLst>
                    <a:ext uri="{9D8B030D-6E8A-4147-A177-3AD203B41FA5}">
                      <a16:colId xmlns="" xmlns:a16="http://schemas.microsoft.com/office/drawing/2014/main" val="871777707"/>
                    </a:ext>
                  </a:extLst>
                </a:gridCol>
                <a:gridCol w="875211">
                  <a:extLst>
                    <a:ext uri="{9D8B030D-6E8A-4147-A177-3AD203B41FA5}">
                      <a16:colId xmlns="" xmlns:a16="http://schemas.microsoft.com/office/drawing/2014/main" val="34917604"/>
                    </a:ext>
                  </a:extLst>
                </a:gridCol>
                <a:gridCol w="415397">
                  <a:extLst>
                    <a:ext uri="{9D8B030D-6E8A-4147-A177-3AD203B41FA5}">
                      <a16:colId xmlns="" xmlns:a16="http://schemas.microsoft.com/office/drawing/2014/main" val="3250153626"/>
                    </a:ext>
                  </a:extLst>
                </a:gridCol>
                <a:gridCol w="549076">
                  <a:extLst>
                    <a:ext uri="{9D8B030D-6E8A-4147-A177-3AD203B41FA5}">
                      <a16:colId xmlns="" xmlns:a16="http://schemas.microsoft.com/office/drawing/2014/main" val="1948255731"/>
                    </a:ext>
                  </a:extLst>
                </a:gridCol>
                <a:gridCol w="661854">
                  <a:extLst>
                    <a:ext uri="{9D8B030D-6E8A-4147-A177-3AD203B41FA5}">
                      <a16:colId xmlns="" xmlns:a16="http://schemas.microsoft.com/office/drawing/2014/main" val="3210587841"/>
                    </a:ext>
                  </a:extLst>
                </a:gridCol>
                <a:gridCol w="436298">
                  <a:extLst>
                    <a:ext uri="{9D8B030D-6E8A-4147-A177-3AD203B41FA5}">
                      <a16:colId xmlns="" xmlns:a16="http://schemas.microsoft.com/office/drawing/2014/main" val="4131117837"/>
                    </a:ext>
                  </a:extLst>
                </a:gridCol>
                <a:gridCol w="549076">
                  <a:extLst>
                    <a:ext uri="{9D8B030D-6E8A-4147-A177-3AD203B41FA5}">
                      <a16:colId xmlns="" xmlns:a16="http://schemas.microsoft.com/office/drawing/2014/main" val="1482102331"/>
                    </a:ext>
                  </a:extLst>
                </a:gridCol>
                <a:gridCol w="673610">
                  <a:extLst>
                    <a:ext uri="{9D8B030D-6E8A-4147-A177-3AD203B41FA5}">
                      <a16:colId xmlns="" xmlns:a16="http://schemas.microsoft.com/office/drawing/2014/main" val="269723642"/>
                    </a:ext>
                  </a:extLst>
                </a:gridCol>
                <a:gridCol w="424542">
                  <a:extLst>
                    <a:ext uri="{9D8B030D-6E8A-4147-A177-3AD203B41FA5}">
                      <a16:colId xmlns="" xmlns:a16="http://schemas.microsoft.com/office/drawing/2014/main" val="1481580075"/>
                    </a:ext>
                  </a:extLst>
                </a:gridCol>
              </a:tblGrid>
              <a:tr h="3152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Treatment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Species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Seeding rate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7194075"/>
                  </a:ext>
                </a:extLst>
              </a:tr>
              <a:tr h="315260"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Saia oats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37678"/>
                  </a:ext>
                </a:extLst>
              </a:tr>
              <a:tr h="453974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Spring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Saia oats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Forage barley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Forage Oats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04958172"/>
                  </a:ext>
                </a:extLst>
              </a:tr>
              <a:tr h="466584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Woolly Vetch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Woolly Vetch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Berseem</a:t>
                      </a:r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clover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Stooling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50824730"/>
                  </a:ext>
                </a:extLst>
              </a:tr>
              <a:tr h="466584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Field peas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Faba</a:t>
                      </a:r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beans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Phacelia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Field peas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Barley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6374009"/>
                  </a:ext>
                </a:extLst>
              </a:tr>
              <a:tr h="466584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Spring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Spring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Fodder radish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Spring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Field peas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1134977"/>
                  </a:ext>
                </a:extLst>
              </a:tr>
              <a:tr h="466584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Spring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Woolly vetch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Crimson clover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White Clover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Woolly Vetch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0253849"/>
                  </a:ext>
                </a:extLst>
              </a:tr>
              <a:tr h="466584"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Woolly Vetch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Field peas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Stooling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Saia oats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Japanese Radish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9130976"/>
                  </a:ext>
                </a:extLst>
              </a:tr>
              <a:tr h="466584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Lupins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White mustard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Japanese radish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Bare Plot (weeds)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Tillage radish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8141871"/>
                  </a:ext>
                </a:extLst>
              </a:tr>
              <a:tr h="315260"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Black rape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1208051"/>
                  </a:ext>
                </a:extLst>
              </a:tr>
              <a:tr h="302649"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Wheat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05401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26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2020 Bio </a:t>
            </a:r>
            <a:r>
              <a:rPr lang="en-ZA" dirty="0" err="1" smtClean="0"/>
              <a:t>massa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12</a:t>
            </a:fld>
            <a:endParaRPr lang="en-ZA" dirty="0">
              <a:solidFill>
                <a:srgbClr val="003399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393394"/>
              </p:ext>
            </p:extLst>
          </p:nvPr>
        </p:nvGraphicFramePr>
        <p:xfrm>
          <a:off x="295274" y="1001842"/>
          <a:ext cx="8239125" cy="3646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Worksheet" r:id="rId3" imgW="3588901" imgH="2796367" progId="Excel.Sheet.12">
                  <p:embed/>
                </p:oleObj>
              </mc:Choice>
              <mc:Fallback>
                <p:oleObj name="Worksheet" r:id="rId3" imgW="3588901" imgH="279636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274" y="1001842"/>
                        <a:ext cx="8239125" cy="3646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95275" y="4802597"/>
            <a:ext cx="3977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100" b="1" dirty="0">
                <a:solidFill>
                  <a:prstClr val="black"/>
                </a:solidFill>
              </a:rPr>
              <a:t>3</a:t>
            </a:r>
            <a:r>
              <a:rPr lang="en-ZA" sz="1100" dirty="0">
                <a:solidFill>
                  <a:prstClr val="black"/>
                </a:solidFill>
              </a:rPr>
              <a:t> Rye 10kg/ha + Vetch 10kg/ha + Bitter </a:t>
            </a:r>
            <a:r>
              <a:rPr lang="en-ZA" sz="1100" dirty="0" err="1">
                <a:solidFill>
                  <a:prstClr val="black"/>
                </a:solidFill>
              </a:rPr>
              <a:t>Lupien</a:t>
            </a:r>
            <a:r>
              <a:rPr lang="en-ZA" sz="1100" dirty="0">
                <a:solidFill>
                  <a:prstClr val="black"/>
                </a:solidFill>
              </a:rPr>
              <a:t> 40kg/ha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5275" y="5064207"/>
            <a:ext cx="12362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1100" b="1" dirty="0">
                <a:solidFill>
                  <a:srgbClr val="000000"/>
                </a:solidFill>
              </a:rPr>
              <a:t>9</a:t>
            </a:r>
            <a:r>
              <a:rPr lang="en-ZA" sz="1100" dirty="0">
                <a:solidFill>
                  <a:prstClr val="black"/>
                </a:solidFill>
              </a:rPr>
              <a:t> </a:t>
            </a:r>
            <a:r>
              <a:rPr lang="en-ZA" sz="1100" dirty="0">
                <a:solidFill>
                  <a:srgbClr val="000000"/>
                </a:solidFill>
              </a:rPr>
              <a:t>Saia 50kg/ha</a:t>
            </a:r>
            <a:r>
              <a:rPr lang="en-ZA" sz="11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6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88"/>
    </mc:Choice>
    <mc:Fallback xmlns="">
      <p:transition spd="slow" advTm="2948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173" objId="5"/>
        <p14:stopEvt time="29328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2020 </a:t>
            </a:r>
            <a:r>
              <a:rPr lang="en-ZA" dirty="0" err="1" smtClean="0"/>
              <a:t>Onkruid</a:t>
            </a:r>
            <a:r>
              <a:rPr lang="en-ZA" dirty="0" smtClean="0"/>
              <a:t> %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13</a:t>
            </a:fld>
            <a:endParaRPr lang="en-ZA" dirty="0">
              <a:solidFill>
                <a:srgbClr val="003399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95275" y="1196752"/>
          <a:ext cx="3700661" cy="2882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Worksheet" r:id="rId3" imgW="3588901" imgH="2796367" progId="Excel.Sheet.12">
                  <p:embed/>
                </p:oleObj>
              </mc:Choice>
              <mc:Fallback>
                <p:oleObj name="Worksheet" r:id="rId3" imgW="3588901" imgH="279636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275" y="1196752"/>
                        <a:ext cx="3700661" cy="2882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2051720" y="3115816"/>
            <a:ext cx="648072" cy="19432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99828" y="3680391"/>
            <a:ext cx="639688" cy="20270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>
              <a:solidFill>
                <a:prstClr val="white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043080" y="1172824"/>
          <a:ext cx="4633376" cy="427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Oval 8"/>
          <p:cNvSpPr/>
          <p:nvPr/>
        </p:nvSpPr>
        <p:spPr>
          <a:xfrm>
            <a:off x="611560" y="3527991"/>
            <a:ext cx="609600" cy="152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419872" y="3140968"/>
            <a:ext cx="504056" cy="14401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82761" y="2540738"/>
            <a:ext cx="648072" cy="19432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4"/>
    </mc:Choice>
    <mc:Fallback xmlns="">
      <p:transition spd="slow" advTm="17494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617" objId="13"/>
        <p14:stopEvt time="16939" objId="1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29041" y="1445081"/>
          <a:ext cx="8236140" cy="4501907"/>
        </p:xfrm>
        <a:graphic>
          <a:graphicData uri="http://schemas.openxmlformats.org/drawingml/2006/table">
            <a:tbl>
              <a:tblPr/>
              <a:tblGrid>
                <a:gridCol w="549076">
                  <a:extLst>
                    <a:ext uri="{9D8B030D-6E8A-4147-A177-3AD203B41FA5}">
                      <a16:colId xmlns="" xmlns:a16="http://schemas.microsoft.com/office/drawing/2014/main" val="3859982064"/>
                    </a:ext>
                  </a:extLst>
                </a:gridCol>
                <a:gridCol w="593930">
                  <a:extLst>
                    <a:ext uri="{9D8B030D-6E8A-4147-A177-3AD203B41FA5}">
                      <a16:colId xmlns="" xmlns:a16="http://schemas.microsoft.com/office/drawing/2014/main" val="36236567"/>
                    </a:ext>
                  </a:extLst>
                </a:gridCol>
                <a:gridCol w="504222">
                  <a:extLst>
                    <a:ext uri="{9D8B030D-6E8A-4147-A177-3AD203B41FA5}">
                      <a16:colId xmlns="" xmlns:a16="http://schemas.microsoft.com/office/drawing/2014/main" val="105376422"/>
                    </a:ext>
                  </a:extLst>
                </a:gridCol>
                <a:gridCol w="549076">
                  <a:extLst>
                    <a:ext uri="{9D8B030D-6E8A-4147-A177-3AD203B41FA5}">
                      <a16:colId xmlns="" xmlns:a16="http://schemas.microsoft.com/office/drawing/2014/main" val="1907066871"/>
                    </a:ext>
                  </a:extLst>
                </a:gridCol>
                <a:gridCol w="703657">
                  <a:extLst>
                    <a:ext uri="{9D8B030D-6E8A-4147-A177-3AD203B41FA5}">
                      <a16:colId xmlns="" xmlns:a16="http://schemas.microsoft.com/office/drawing/2014/main" val="605608054"/>
                    </a:ext>
                  </a:extLst>
                </a:gridCol>
                <a:gridCol w="394495">
                  <a:extLst>
                    <a:ext uri="{9D8B030D-6E8A-4147-A177-3AD203B41FA5}">
                      <a16:colId xmlns="" xmlns:a16="http://schemas.microsoft.com/office/drawing/2014/main" val="3254520987"/>
                    </a:ext>
                  </a:extLst>
                </a:gridCol>
                <a:gridCol w="356620">
                  <a:extLst>
                    <a:ext uri="{9D8B030D-6E8A-4147-A177-3AD203B41FA5}">
                      <a16:colId xmlns="" xmlns:a16="http://schemas.microsoft.com/office/drawing/2014/main" val="871777707"/>
                    </a:ext>
                  </a:extLst>
                </a:gridCol>
                <a:gridCol w="875211">
                  <a:extLst>
                    <a:ext uri="{9D8B030D-6E8A-4147-A177-3AD203B41FA5}">
                      <a16:colId xmlns="" xmlns:a16="http://schemas.microsoft.com/office/drawing/2014/main" val="34917604"/>
                    </a:ext>
                  </a:extLst>
                </a:gridCol>
                <a:gridCol w="415397">
                  <a:extLst>
                    <a:ext uri="{9D8B030D-6E8A-4147-A177-3AD203B41FA5}">
                      <a16:colId xmlns="" xmlns:a16="http://schemas.microsoft.com/office/drawing/2014/main" val="3250153626"/>
                    </a:ext>
                  </a:extLst>
                </a:gridCol>
                <a:gridCol w="549076">
                  <a:extLst>
                    <a:ext uri="{9D8B030D-6E8A-4147-A177-3AD203B41FA5}">
                      <a16:colId xmlns="" xmlns:a16="http://schemas.microsoft.com/office/drawing/2014/main" val="1948255731"/>
                    </a:ext>
                  </a:extLst>
                </a:gridCol>
                <a:gridCol w="661854">
                  <a:extLst>
                    <a:ext uri="{9D8B030D-6E8A-4147-A177-3AD203B41FA5}">
                      <a16:colId xmlns="" xmlns:a16="http://schemas.microsoft.com/office/drawing/2014/main" val="3210587841"/>
                    </a:ext>
                  </a:extLst>
                </a:gridCol>
                <a:gridCol w="436298">
                  <a:extLst>
                    <a:ext uri="{9D8B030D-6E8A-4147-A177-3AD203B41FA5}">
                      <a16:colId xmlns="" xmlns:a16="http://schemas.microsoft.com/office/drawing/2014/main" val="4131117837"/>
                    </a:ext>
                  </a:extLst>
                </a:gridCol>
                <a:gridCol w="549076">
                  <a:extLst>
                    <a:ext uri="{9D8B030D-6E8A-4147-A177-3AD203B41FA5}">
                      <a16:colId xmlns="" xmlns:a16="http://schemas.microsoft.com/office/drawing/2014/main" val="1482102331"/>
                    </a:ext>
                  </a:extLst>
                </a:gridCol>
                <a:gridCol w="673610">
                  <a:extLst>
                    <a:ext uri="{9D8B030D-6E8A-4147-A177-3AD203B41FA5}">
                      <a16:colId xmlns="" xmlns:a16="http://schemas.microsoft.com/office/drawing/2014/main" val="269723642"/>
                    </a:ext>
                  </a:extLst>
                </a:gridCol>
                <a:gridCol w="424542">
                  <a:extLst>
                    <a:ext uri="{9D8B030D-6E8A-4147-A177-3AD203B41FA5}">
                      <a16:colId xmlns="" xmlns:a16="http://schemas.microsoft.com/office/drawing/2014/main" val="1481580075"/>
                    </a:ext>
                  </a:extLst>
                </a:gridCol>
              </a:tblGrid>
              <a:tr h="3152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Treatment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Species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Seeding rate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7194075"/>
                  </a:ext>
                </a:extLst>
              </a:tr>
              <a:tr h="315260"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Saia oats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37678"/>
                  </a:ext>
                </a:extLst>
              </a:tr>
              <a:tr h="453974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Spring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Saia oats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Forage barley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Forage Oats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04958172"/>
                  </a:ext>
                </a:extLst>
              </a:tr>
              <a:tr h="466584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Woolly Vetch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Woolly Vetch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Berseem</a:t>
                      </a:r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clover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Stooling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50824730"/>
                  </a:ext>
                </a:extLst>
              </a:tr>
              <a:tr h="466584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Field peas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Faba</a:t>
                      </a:r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beans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Phacelia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Field peas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Barley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6374009"/>
                  </a:ext>
                </a:extLst>
              </a:tr>
              <a:tr h="466584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Spring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Spring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Fodder radish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Spring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Field peas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1134977"/>
                  </a:ext>
                </a:extLst>
              </a:tr>
              <a:tr h="466584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Spring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Woolly vetch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Crimson clover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White Clover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Woolly Vetch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0253849"/>
                  </a:ext>
                </a:extLst>
              </a:tr>
              <a:tr h="466584"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Woolly Vetch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Field peas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Stooling rye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Saia oats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Japanese Radish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9130976"/>
                  </a:ext>
                </a:extLst>
              </a:tr>
              <a:tr h="466584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Lupins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White mustard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Japanese radish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Bare Plot (weeds)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Tillage radish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8141871"/>
                  </a:ext>
                </a:extLst>
              </a:tr>
              <a:tr h="315260"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Black rape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1208051"/>
                  </a:ext>
                </a:extLst>
              </a:tr>
              <a:tr h="302649"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Wheat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05401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45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Early graze compared to later graze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15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95275" y="1869333"/>
          <a:ext cx="1955801" cy="3017520"/>
        </p:xfrm>
        <a:graphic>
          <a:graphicData uri="http://schemas.openxmlformats.org/drawingml/2006/table">
            <a:tbl>
              <a:tblPr/>
              <a:tblGrid>
                <a:gridCol w="325967">
                  <a:extLst>
                    <a:ext uri="{9D8B030D-6E8A-4147-A177-3AD203B41FA5}">
                      <a16:colId xmlns="" xmlns:a16="http://schemas.microsoft.com/office/drawing/2014/main" val="1099688717"/>
                    </a:ext>
                  </a:extLst>
                </a:gridCol>
                <a:gridCol w="814917">
                  <a:extLst>
                    <a:ext uri="{9D8B030D-6E8A-4147-A177-3AD203B41FA5}">
                      <a16:colId xmlns="" xmlns:a16="http://schemas.microsoft.com/office/drawing/2014/main" val="299881372"/>
                    </a:ext>
                  </a:extLst>
                </a:gridCol>
                <a:gridCol w="814917">
                  <a:extLst>
                    <a:ext uri="{9D8B030D-6E8A-4147-A177-3AD203B41FA5}">
                      <a16:colId xmlns="" xmlns:a16="http://schemas.microsoft.com/office/drawing/2014/main" val="3735874650"/>
                    </a:ext>
                  </a:extLst>
                </a:gridCol>
              </a:tblGrid>
              <a:tr h="2286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ZA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dry matter per mix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46320926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ZA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Department of Agriculture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52837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06-Aug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29-Sep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150086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1912,2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4353,1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77634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2265,3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3806,1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99565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2530,6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7187,8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87192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2626,5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5087,8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137481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2365,3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5057,1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84782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2569,4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5822,4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688110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1457,1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3355,1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81534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2708,2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4463,3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12347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2589,8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5379,6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96064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2051,0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3285,7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71622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2293,9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5349,0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14233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2018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2306,3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4831,5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84549882"/>
                  </a:ext>
                </a:extLst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3059832" y="1628800"/>
          <a:ext cx="5472608" cy="353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/>
          <p:cNvSpPr/>
          <p:nvPr/>
        </p:nvSpPr>
        <p:spPr>
          <a:xfrm>
            <a:off x="1475656" y="2852936"/>
            <a:ext cx="648072" cy="21602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275" y="5085184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ZA" dirty="0">
                <a:solidFill>
                  <a:prstClr val="black"/>
                </a:solidFill>
              </a:rPr>
              <a:t> </a:t>
            </a:r>
            <a:r>
              <a:rPr lang="en-ZA" sz="1100" dirty="0">
                <a:solidFill>
                  <a:srgbClr val="000000"/>
                </a:solidFill>
                <a:latin typeface="Calibri" panose="020F0502020204030204" pitchFamily="34" charset="0"/>
              </a:rPr>
              <a:t>Rye 10kg/ha + Vetch 10kg/ha + Bitter </a:t>
            </a:r>
            <a:r>
              <a:rPr lang="en-ZA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Lupines </a:t>
            </a:r>
            <a:r>
              <a:rPr lang="en-ZA" sz="1100" dirty="0">
                <a:solidFill>
                  <a:srgbClr val="000000"/>
                </a:solidFill>
                <a:latin typeface="Calibri" panose="020F0502020204030204" pitchFamily="34" charset="0"/>
              </a:rPr>
              <a:t>40kg/ha</a:t>
            </a:r>
            <a:r>
              <a:rPr lang="en-ZA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77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3"/>
    </mc:Choice>
    <mc:Fallback xmlns="">
      <p:transition spd="slow" advTm="35603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429" objId="6"/>
        <p14:stopEvt time="34469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Early graze compared to later graze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16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95275" y="2060848"/>
          <a:ext cx="2260502" cy="2952324"/>
        </p:xfrm>
        <a:graphic>
          <a:graphicData uri="http://schemas.openxmlformats.org/drawingml/2006/table">
            <a:tbl>
              <a:tblPr/>
              <a:tblGrid>
                <a:gridCol w="328448">
                  <a:extLst>
                    <a:ext uri="{9D8B030D-6E8A-4147-A177-3AD203B41FA5}">
                      <a16:colId xmlns="" xmlns:a16="http://schemas.microsoft.com/office/drawing/2014/main" val="1762908608"/>
                    </a:ext>
                  </a:extLst>
                </a:gridCol>
                <a:gridCol w="821123">
                  <a:extLst>
                    <a:ext uri="{9D8B030D-6E8A-4147-A177-3AD203B41FA5}">
                      <a16:colId xmlns="" xmlns:a16="http://schemas.microsoft.com/office/drawing/2014/main" val="736698055"/>
                    </a:ext>
                  </a:extLst>
                </a:gridCol>
                <a:gridCol w="821123">
                  <a:extLst>
                    <a:ext uri="{9D8B030D-6E8A-4147-A177-3AD203B41FA5}">
                      <a16:colId xmlns="" xmlns:a16="http://schemas.microsoft.com/office/drawing/2014/main" val="3553636926"/>
                    </a:ext>
                  </a:extLst>
                </a:gridCol>
                <a:gridCol w="289808">
                  <a:extLst>
                    <a:ext uri="{9D8B030D-6E8A-4147-A177-3AD203B41FA5}">
                      <a16:colId xmlns="" xmlns:a16="http://schemas.microsoft.com/office/drawing/2014/main" val="3418424872"/>
                    </a:ext>
                  </a:extLst>
                </a:gridCol>
              </a:tblGrid>
              <a:tr h="24199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ZA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Weed % of dry matter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70691289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06-Aug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29-Sep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17771675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70200664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51678719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00759247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71037376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57425481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40931966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95111044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1045214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26874028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69598448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4116248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86219949"/>
                  </a:ext>
                </a:extLst>
              </a:tr>
              <a:tr h="193595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9395093"/>
                  </a:ext>
                </a:extLst>
              </a:tr>
            </a:tbl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3145205" y="1268760"/>
          <a:ext cx="52565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2339752" y="2060848"/>
            <a:ext cx="0" cy="43204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35696" y="1754148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B050"/>
                </a:solidFill>
              </a:rPr>
              <a:t>Mix numbers</a:t>
            </a:r>
            <a:endParaRPr lang="en-ZA" sz="1000" b="1" dirty="0">
              <a:solidFill>
                <a:srgbClr val="00B05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9010" y="5093687"/>
          <a:ext cx="3665537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9" name="Worksheet" r:id="rId4" imgW="3665233" imgH="373301" progId="Excel.Sheet.12">
                  <p:embed/>
                </p:oleObj>
              </mc:Choice>
              <mc:Fallback>
                <p:oleObj name="Worksheet" r:id="rId4" imgW="3665233" imgH="3733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10" y="5093687"/>
                        <a:ext cx="3665537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9010" y="5452233"/>
          <a:ext cx="4275137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" name="Worksheet" r:id="rId6" imgW="4274621" imgH="373301" progId="Excel.Sheet.12">
                  <p:embed/>
                </p:oleObj>
              </mc:Choice>
              <mc:Fallback>
                <p:oleObj name="Worksheet" r:id="rId6" imgW="4274621" imgH="3733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10" y="5452233"/>
                        <a:ext cx="4275137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9010" y="5786123"/>
          <a:ext cx="6224588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" name="Worksheet" r:id="rId8" imgW="6225341" imgH="373301" progId="Excel.Sheet.12">
                  <p:embed/>
                </p:oleObj>
              </mc:Choice>
              <mc:Fallback>
                <p:oleObj name="Worksheet" r:id="rId8" imgW="6225341" imgH="3733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10" y="5786123"/>
                        <a:ext cx="6224588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/>
          <p:cNvSpPr/>
          <p:nvPr/>
        </p:nvSpPr>
        <p:spPr>
          <a:xfrm>
            <a:off x="1489487" y="3833550"/>
            <a:ext cx="648072" cy="6035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89487" y="2906273"/>
            <a:ext cx="648072" cy="21602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89487" y="2690249"/>
            <a:ext cx="648072" cy="216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3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2"/>
    </mc:Choice>
    <mc:Fallback xmlns="">
      <p:transition spd="slow" advTm="3081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133" objId="16"/>
        <p14:stopEvt time="30812" objId="1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2016-2020 </a:t>
            </a:r>
            <a:r>
              <a:rPr lang="en-ZA" dirty="0" err="1" smtClean="0"/>
              <a:t>Tygerhoek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17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95275" y="1844824"/>
          <a:ext cx="3365499" cy="2971800"/>
        </p:xfrm>
        <a:graphic>
          <a:graphicData uri="http://schemas.openxmlformats.org/drawingml/2006/table">
            <a:tbl>
              <a:tblPr/>
              <a:tblGrid>
                <a:gridCol w="296443">
                  <a:extLst>
                    <a:ext uri="{9D8B030D-6E8A-4147-A177-3AD203B41FA5}">
                      <a16:colId xmlns="" xmlns:a16="http://schemas.microsoft.com/office/drawing/2014/main" val="2377857817"/>
                    </a:ext>
                  </a:extLst>
                </a:gridCol>
                <a:gridCol w="558010">
                  <a:extLst>
                    <a:ext uri="{9D8B030D-6E8A-4147-A177-3AD203B41FA5}">
                      <a16:colId xmlns="" xmlns:a16="http://schemas.microsoft.com/office/drawing/2014/main" val="2312274610"/>
                    </a:ext>
                  </a:extLst>
                </a:gridCol>
                <a:gridCol w="558010">
                  <a:extLst>
                    <a:ext uri="{9D8B030D-6E8A-4147-A177-3AD203B41FA5}">
                      <a16:colId xmlns="" xmlns:a16="http://schemas.microsoft.com/office/drawing/2014/main" val="2707749067"/>
                    </a:ext>
                  </a:extLst>
                </a:gridCol>
                <a:gridCol w="558010">
                  <a:extLst>
                    <a:ext uri="{9D8B030D-6E8A-4147-A177-3AD203B41FA5}">
                      <a16:colId xmlns="" xmlns:a16="http://schemas.microsoft.com/office/drawing/2014/main" val="546086654"/>
                    </a:ext>
                  </a:extLst>
                </a:gridCol>
                <a:gridCol w="697513">
                  <a:extLst>
                    <a:ext uri="{9D8B030D-6E8A-4147-A177-3AD203B41FA5}">
                      <a16:colId xmlns="" xmlns:a16="http://schemas.microsoft.com/office/drawing/2014/main" val="2762050814"/>
                    </a:ext>
                  </a:extLst>
                </a:gridCol>
                <a:gridCol w="697513">
                  <a:extLst>
                    <a:ext uri="{9D8B030D-6E8A-4147-A177-3AD203B41FA5}">
                      <a16:colId xmlns="" xmlns:a16="http://schemas.microsoft.com/office/drawing/2014/main" val="2663173395"/>
                    </a:ext>
                  </a:extLst>
                </a:gridCol>
              </a:tblGrid>
              <a:tr h="2286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dry matter per mix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326289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Tygerhoek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74862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085445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5579,3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2779,2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4798,0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6706,2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534575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5413,6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2959,7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7163,9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1927,0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6185,1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82434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5526,5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2917,9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4586,7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1702,9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5978,5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109071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4474,5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6692,9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979,3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4254,9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88160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3410,5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3191,4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6304,1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1705,4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4265,9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04692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4274,5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2811,7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5983,3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858,3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516713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1751,9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3101,7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4656,3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177350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3532,7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6544,2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1876,0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6555,7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541221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3087,1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9485,4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7726,7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58304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3616,0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773,1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4937,0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752805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8075,2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1236,7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6400,7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05943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5308,5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996,0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7573,8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415811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4385,0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2853,6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5667,5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1275,1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5660,8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7729165"/>
                  </a:ext>
                </a:extLst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3681586" y="1412776"/>
          <a:ext cx="521089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95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58"/>
    </mc:Choice>
    <mc:Fallback xmlns="">
      <p:transition spd="slow" advTm="10365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182" objId="3"/>
        <p14:stopEvt time="103093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rgbClr val="003399"/>
                </a:solidFill>
              </a:rPr>
              <a:t>2016-2020 </a:t>
            </a:r>
            <a:r>
              <a:rPr lang="en-ZA" dirty="0" err="1">
                <a:solidFill>
                  <a:srgbClr val="003399"/>
                </a:solidFill>
              </a:rPr>
              <a:t>Tygerhoek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18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 smtClean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95275" y="2083566"/>
          <a:ext cx="3365499" cy="2971800"/>
        </p:xfrm>
        <a:graphic>
          <a:graphicData uri="http://schemas.openxmlformats.org/drawingml/2006/table">
            <a:tbl>
              <a:tblPr/>
              <a:tblGrid>
                <a:gridCol w="296443">
                  <a:extLst>
                    <a:ext uri="{9D8B030D-6E8A-4147-A177-3AD203B41FA5}">
                      <a16:colId xmlns="" xmlns:a16="http://schemas.microsoft.com/office/drawing/2014/main" val="28005967"/>
                    </a:ext>
                  </a:extLst>
                </a:gridCol>
                <a:gridCol w="558010">
                  <a:extLst>
                    <a:ext uri="{9D8B030D-6E8A-4147-A177-3AD203B41FA5}">
                      <a16:colId xmlns="" xmlns:a16="http://schemas.microsoft.com/office/drawing/2014/main" val="3287645871"/>
                    </a:ext>
                  </a:extLst>
                </a:gridCol>
                <a:gridCol w="558010">
                  <a:extLst>
                    <a:ext uri="{9D8B030D-6E8A-4147-A177-3AD203B41FA5}">
                      <a16:colId xmlns="" xmlns:a16="http://schemas.microsoft.com/office/drawing/2014/main" val="2685413450"/>
                    </a:ext>
                  </a:extLst>
                </a:gridCol>
                <a:gridCol w="558010">
                  <a:extLst>
                    <a:ext uri="{9D8B030D-6E8A-4147-A177-3AD203B41FA5}">
                      <a16:colId xmlns="" xmlns:a16="http://schemas.microsoft.com/office/drawing/2014/main" val="3793343392"/>
                    </a:ext>
                  </a:extLst>
                </a:gridCol>
                <a:gridCol w="697513">
                  <a:extLst>
                    <a:ext uri="{9D8B030D-6E8A-4147-A177-3AD203B41FA5}">
                      <a16:colId xmlns="" xmlns:a16="http://schemas.microsoft.com/office/drawing/2014/main" val="1984270755"/>
                    </a:ext>
                  </a:extLst>
                </a:gridCol>
                <a:gridCol w="697513">
                  <a:extLst>
                    <a:ext uri="{9D8B030D-6E8A-4147-A177-3AD203B41FA5}">
                      <a16:colId xmlns="" xmlns:a16="http://schemas.microsoft.com/office/drawing/2014/main" val="3107642843"/>
                    </a:ext>
                  </a:extLst>
                </a:gridCol>
              </a:tblGrid>
              <a:tr h="2286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Weed % of dry matter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41102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Tygerhoek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3761636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171059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31150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548160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619705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20106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834394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601194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667102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101607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367807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94,9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75,2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97,1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822250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22856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023841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89264554"/>
                  </a:ext>
                </a:extLst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3826366" y="1556792"/>
          <a:ext cx="506611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642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63"/>
    </mc:Choice>
    <mc:Fallback xmlns="">
      <p:transition spd="slow" advTm="69363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361" objId="3"/>
        <p14:stopEvt time="69363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948989"/>
              </p:ext>
            </p:extLst>
          </p:nvPr>
        </p:nvGraphicFramePr>
        <p:xfrm>
          <a:off x="152400" y="1314451"/>
          <a:ext cx="8839199" cy="447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595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2</a:t>
            </a:fld>
            <a:endParaRPr lang="en-Z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51990"/>
            <a:ext cx="8225680" cy="647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4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758972"/>
              </p:ext>
            </p:extLst>
          </p:nvPr>
        </p:nvGraphicFramePr>
        <p:xfrm>
          <a:off x="152400" y="1066800"/>
          <a:ext cx="8839200" cy="527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81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Winter cover crops with sheep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18531" y="1039978"/>
            <a:ext cx="4060701" cy="4680049"/>
          </a:xfrm>
        </p:spPr>
        <p:txBody>
          <a:bodyPr/>
          <a:lstStyle/>
          <a:p>
            <a:r>
              <a:rPr lang="en-GB" dirty="0" smtClean="0"/>
              <a:t>Planted cover crops 29 April @ 40 kg/ha</a:t>
            </a:r>
            <a:endParaRPr lang="en-GB" dirty="0"/>
          </a:p>
          <a:p>
            <a:pPr lvl="1"/>
            <a:r>
              <a:rPr lang="en-GB" dirty="0" smtClean="0"/>
              <a:t>Camp divided into 7. 1200m² each</a:t>
            </a:r>
          </a:p>
          <a:p>
            <a:pPr lvl="1"/>
            <a:r>
              <a:rPr lang="en-GB" dirty="0" smtClean="0"/>
              <a:t>Start grazing 15 July</a:t>
            </a:r>
          </a:p>
          <a:p>
            <a:pPr lvl="1"/>
            <a:r>
              <a:rPr lang="en-GB" dirty="0" smtClean="0"/>
              <a:t>20 Sheep (166 SSU/ha) 3-4 days</a:t>
            </a:r>
          </a:p>
          <a:p>
            <a:pPr lvl="1"/>
            <a:r>
              <a:rPr lang="en-GB" dirty="0" smtClean="0"/>
              <a:t>40 Sheep (332 SSU/ha) 2-3 days</a:t>
            </a:r>
          </a:p>
          <a:p>
            <a:pPr lvl="1"/>
            <a:r>
              <a:rPr lang="en-GB" dirty="0" smtClean="0"/>
              <a:t>Remove sheep and cut cover. 12 Oct</a:t>
            </a:r>
          </a:p>
          <a:p>
            <a:pPr lvl="1"/>
            <a:r>
              <a:rPr lang="en-GB" dirty="0" smtClean="0"/>
              <a:t>3,9 t/ha &amp; 2,6 t/ha dry material left to bale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21</a:t>
            </a:fld>
            <a:endParaRPr lang="en-ZA" dirty="0">
              <a:solidFill>
                <a:srgbClr val="0033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39978"/>
            <a:ext cx="3960440" cy="3965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22" y="2852936"/>
            <a:ext cx="2595058" cy="34600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38"/>
    </mc:Choice>
    <mc:Fallback xmlns="">
      <p:transition spd="slow" advTm="12633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940" objId="3"/>
        <p14:stopEvt time="125506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Winter cover cut &amp; baled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22</a:t>
            </a:fld>
            <a:endParaRPr lang="en-ZA" dirty="0">
              <a:solidFill>
                <a:srgbClr val="00339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4" y="1916832"/>
            <a:ext cx="4204717" cy="3153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0" y="1916832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819" objId="3"/>
        <p14:stopEvt time="18498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23</a:t>
            </a:fld>
            <a:endParaRPr lang="en-ZA" dirty="0">
              <a:solidFill>
                <a:srgbClr val="0033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87" y="0"/>
            <a:ext cx="6224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Johann Strauss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 smtClean="0"/>
              <a:t>Direktoraat</a:t>
            </a:r>
            <a:r>
              <a:rPr lang="en-GB" dirty="0" smtClean="0"/>
              <a:t>  </a:t>
            </a:r>
            <a:r>
              <a:rPr lang="en-GB" dirty="0" err="1" smtClean="0"/>
              <a:t>Plantwetenskappe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021 8085479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021 8085331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johannst@elsenburg.com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973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F91246-787F-CC4E-9E32-662A246AC6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6" t="28631" r="10789" b="51078"/>
          <a:stretch/>
        </p:blipFill>
        <p:spPr>
          <a:xfrm>
            <a:off x="0" y="3128963"/>
            <a:ext cx="9205385" cy="326021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D005FD87-07B7-F649-89C6-A8639CFC6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23" y="514350"/>
            <a:ext cx="7319427" cy="16002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Herbicide amount, N fertiliser amount, and N source diversity were also significantly related to weed abundance and diversity</a:t>
            </a:r>
          </a:p>
          <a:p>
            <a:pPr>
              <a:lnSpc>
                <a:spcPct val="100000"/>
              </a:lnSpc>
            </a:pPr>
            <a:endParaRPr lang="en-GB" sz="6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B7A0DCF-D1BD-034C-A26E-050F2B678CE1}"/>
              </a:ext>
            </a:extLst>
          </p:cNvPr>
          <p:cNvSpPr txBox="1"/>
          <p:nvPr/>
        </p:nvSpPr>
        <p:spPr>
          <a:xfrm>
            <a:off x="1145371" y="2297966"/>
            <a:ext cx="2893484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ED7D31">
                    <a:lumMod val="75000"/>
                  </a:srgbClr>
                </a:solidFill>
              </a:rPr>
              <a:t>Herbicide amount =</a:t>
            </a:r>
          </a:p>
          <a:p>
            <a:r>
              <a:rPr lang="en-GB" sz="2400" b="1" dirty="0">
                <a:solidFill>
                  <a:srgbClr val="ED7D31">
                    <a:lumMod val="75000"/>
                  </a:srgbClr>
                </a:solidFill>
              </a:rPr>
              <a:t>increased abundance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C7014C5-D8B4-EA4C-8E5C-94E056E87DE2}"/>
              </a:ext>
            </a:extLst>
          </p:cNvPr>
          <p:cNvSpPr txBox="1"/>
          <p:nvPr/>
        </p:nvSpPr>
        <p:spPr>
          <a:xfrm>
            <a:off x="5326846" y="2281937"/>
            <a:ext cx="2701702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ED7D31">
                    <a:lumMod val="75000"/>
                  </a:srgbClr>
                </a:solidFill>
              </a:rPr>
              <a:t>Herbicide amount =</a:t>
            </a:r>
          </a:p>
          <a:p>
            <a:r>
              <a:rPr lang="en-GB" sz="2400" b="1" dirty="0">
                <a:solidFill>
                  <a:srgbClr val="ED7D31">
                    <a:lumMod val="75000"/>
                  </a:srgbClr>
                </a:solidFill>
              </a:rPr>
              <a:t>decreased diversity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441D55BA-632C-1F4C-BD3A-4C64F94079BA}"/>
              </a:ext>
            </a:extLst>
          </p:cNvPr>
          <p:cNvCxnSpPr>
            <a:cxnSpLocks/>
          </p:cNvCxnSpPr>
          <p:nvPr/>
        </p:nvCxnSpPr>
        <p:spPr>
          <a:xfrm flipH="1">
            <a:off x="1657438" y="3367181"/>
            <a:ext cx="1314363" cy="77619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3164CB0B-FC2F-974B-B0CD-DFD19D405290}"/>
              </a:ext>
            </a:extLst>
          </p:cNvPr>
          <p:cNvCxnSpPr>
            <a:cxnSpLocks/>
          </p:cNvCxnSpPr>
          <p:nvPr/>
        </p:nvCxnSpPr>
        <p:spPr>
          <a:xfrm flipH="1" flipV="1">
            <a:off x="6157913" y="3367182"/>
            <a:ext cx="1143000" cy="57674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39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14C4A5-BCE1-534A-858D-F3CD2B609B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6" t="48819" r="10789" b="8751"/>
          <a:stretch/>
        </p:blipFill>
        <p:spPr>
          <a:xfrm>
            <a:off x="266699" y="285751"/>
            <a:ext cx="8874148" cy="6572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400F615-AA2C-DF48-B7D3-FF2F79B93F10}"/>
              </a:ext>
            </a:extLst>
          </p:cNvPr>
          <p:cNvSpPr txBox="1"/>
          <p:nvPr/>
        </p:nvSpPr>
        <p:spPr>
          <a:xfrm>
            <a:off x="1131084" y="397728"/>
            <a:ext cx="2893484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ED7D31">
                    <a:lumMod val="75000"/>
                  </a:srgbClr>
                </a:solidFill>
              </a:rPr>
              <a:t>Fertiliser amount =</a:t>
            </a:r>
          </a:p>
          <a:p>
            <a:r>
              <a:rPr lang="en-GB" sz="2400" b="1" dirty="0">
                <a:solidFill>
                  <a:srgbClr val="ED7D31">
                    <a:lumMod val="75000"/>
                  </a:srgbClr>
                </a:solidFill>
              </a:rPr>
              <a:t>increased abundance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24FE098-C88A-554A-8848-642CAAEC9409}"/>
              </a:ext>
            </a:extLst>
          </p:cNvPr>
          <p:cNvSpPr txBox="1"/>
          <p:nvPr/>
        </p:nvSpPr>
        <p:spPr>
          <a:xfrm>
            <a:off x="6136635" y="285751"/>
            <a:ext cx="2655983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ED7D31">
                    <a:lumMod val="75000"/>
                  </a:srgbClr>
                </a:solidFill>
              </a:rPr>
              <a:t>Fertiliser amount =</a:t>
            </a:r>
          </a:p>
          <a:p>
            <a:r>
              <a:rPr lang="en-GB" sz="2400" b="1" dirty="0">
                <a:solidFill>
                  <a:srgbClr val="ED7D31">
                    <a:lumMod val="75000"/>
                  </a:srgbClr>
                </a:solidFill>
              </a:rPr>
              <a:t>decreased diversity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2D3252C8-B642-B64D-807B-C85351432A96}"/>
              </a:ext>
            </a:extLst>
          </p:cNvPr>
          <p:cNvCxnSpPr>
            <a:cxnSpLocks/>
          </p:cNvCxnSpPr>
          <p:nvPr/>
        </p:nvCxnSpPr>
        <p:spPr>
          <a:xfrm flipH="1">
            <a:off x="2286088" y="1800806"/>
            <a:ext cx="1314363" cy="77619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0D2C1A24-EC8F-A84B-828C-5E5F31C67208}"/>
              </a:ext>
            </a:extLst>
          </p:cNvPr>
          <p:cNvCxnSpPr>
            <a:cxnSpLocks/>
          </p:cNvCxnSpPr>
          <p:nvPr/>
        </p:nvCxnSpPr>
        <p:spPr>
          <a:xfrm flipH="1" flipV="1">
            <a:off x="5979473" y="1800806"/>
            <a:ext cx="1143000" cy="57674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F5262E7-883F-BF48-8F08-B3D2C93B2D2D}"/>
              </a:ext>
            </a:extLst>
          </p:cNvPr>
          <p:cNvSpPr txBox="1"/>
          <p:nvPr/>
        </p:nvSpPr>
        <p:spPr>
          <a:xfrm>
            <a:off x="1131084" y="5222141"/>
            <a:ext cx="2973635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4472C4"/>
                </a:solidFill>
              </a:rPr>
              <a:t>N source diversity =</a:t>
            </a:r>
          </a:p>
          <a:p>
            <a:r>
              <a:rPr lang="en-GB" sz="2400" b="1" dirty="0">
                <a:solidFill>
                  <a:srgbClr val="4472C4"/>
                </a:solidFill>
              </a:rPr>
              <a:t>decreased abundance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E4339F-DF0C-844A-8E65-5E314087401A}"/>
              </a:ext>
            </a:extLst>
          </p:cNvPr>
          <p:cNvSpPr txBox="1"/>
          <p:nvPr/>
        </p:nvSpPr>
        <p:spPr>
          <a:xfrm>
            <a:off x="6400799" y="5317389"/>
            <a:ext cx="2697184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4472C4"/>
                </a:solidFill>
              </a:rPr>
              <a:t>N source diversity =</a:t>
            </a:r>
          </a:p>
          <a:p>
            <a:r>
              <a:rPr lang="en-GB" sz="2400" b="1" dirty="0">
                <a:solidFill>
                  <a:srgbClr val="4472C4"/>
                </a:solidFill>
              </a:rPr>
              <a:t>increased diversity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F4EC5310-43CE-D841-9232-D1566B3A599A}"/>
              </a:ext>
            </a:extLst>
          </p:cNvPr>
          <p:cNvCxnSpPr>
            <a:cxnSpLocks/>
          </p:cNvCxnSpPr>
          <p:nvPr/>
        </p:nvCxnSpPr>
        <p:spPr>
          <a:xfrm flipH="1">
            <a:off x="5610313" y="4295241"/>
            <a:ext cx="1314363" cy="776195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E00C8801-7913-9446-AB07-6CF1F5055D5B}"/>
              </a:ext>
            </a:extLst>
          </p:cNvPr>
          <p:cNvCxnSpPr>
            <a:cxnSpLocks/>
          </p:cNvCxnSpPr>
          <p:nvPr/>
        </p:nvCxnSpPr>
        <p:spPr>
          <a:xfrm flipH="1" flipV="1">
            <a:off x="1434826" y="4494687"/>
            <a:ext cx="1143000" cy="576749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45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063228"/>
            <a:ext cx="6172200" cy="583574"/>
          </a:xfrm>
        </p:spPr>
        <p:txBody>
          <a:bodyPr>
            <a:normAutofit fontScale="90000"/>
          </a:bodyPr>
          <a:lstStyle/>
          <a:p>
            <a:pPr algn="l"/>
            <a:r>
              <a:rPr lang="en-ZA" b="1" dirty="0" err="1" smtClean="0">
                <a:solidFill>
                  <a:schemeClr val="bg1"/>
                </a:solidFill>
              </a:rPr>
              <a:t>Dekgewas</a:t>
            </a:r>
            <a:r>
              <a:rPr lang="en-ZA" b="1" dirty="0" smtClean="0">
                <a:solidFill>
                  <a:schemeClr val="bg1"/>
                </a:solidFill>
              </a:rPr>
              <a:t> </a:t>
            </a:r>
            <a:r>
              <a:rPr lang="en-ZA" b="1" dirty="0" err="1" smtClean="0">
                <a:solidFill>
                  <a:schemeClr val="bg1"/>
                </a:solidFill>
              </a:rPr>
              <a:t>tipes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54814"/>
            <a:ext cx="6172200" cy="4050450"/>
          </a:xfrm>
        </p:spPr>
        <p:txBody>
          <a:bodyPr>
            <a:normAutofit/>
          </a:bodyPr>
          <a:lstStyle/>
          <a:p>
            <a:r>
              <a:rPr lang="en-ZA" dirty="0" err="1" smtClean="0">
                <a:solidFill>
                  <a:schemeClr val="bg1"/>
                </a:solidFill>
              </a:rPr>
              <a:t>Grane</a:t>
            </a:r>
            <a:r>
              <a:rPr lang="en-ZA" dirty="0" smtClean="0">
                <a:solidFill>
                  <a:schemeClr val="bg1"/>
                </a:solidFill>
              </a:rPr>
              <a:t>/</a:t>
            </a:r>
            <a:r>
              <a:rPr lang="en-ZA" dirty="0" err="1" smtClean="0">
                <a:solidFill>
                  <a:schemeClr val="bg1"/>
                </a:solidFill>
              </a:rPr>
              <a:t>grasse</a:t>
            </a:r>
            <a:endParaRPr lang="en-ZA" dirty="0" smtClean="0">
              <a:solidFill>
                <a:schemeClr val="bg1"/>
              </a:solidFill>
            </a:endParaRPr>
          </a:p>
          <a:p>
            <a:pPr lvl="1"/>
            <a:r>
              <a:rPr lang="en-ZA" dirty="0" err="1" smtClean="0">
                <a:solidFill>
                  <a:schemeClr val="bg1"/>
                </a:solidFill>
              </a:rPr>
              <a:t>Biomassa</a:t>
            </a:r>
            <a:r>
              <a:rPr lang="en-ZA" dirty="0" smtClean="0">
                <a:solidFill>
                  <a:schemeClr val="bg1"/>
                </a:solidFill>
              </a:rPr>
              <a:t> en </a:t>
            </a:r>
            <a:r>
              <a:rPr lang="en-ZA" dirty="0" err="1" smtClean="0">
                <a:solidFill>
                  <a:schemeClr val="bg1"/>
                </a:solidFill>
              </a:rPr>
              <a:t>bedekking</a:t>
            </a:r>
            <a:r>
              <a:rPr lang="en-ZA" dirty="0" smtClean="0">
                <a:solidFill>
                  <a:schemeClr val="bg1"/>
                </a:solidFill>
              </a:rPr>
              <a:t>  en </a:t>
            </a:r>
            <a:r>
              <a:rPr lang="en-ZA" dirty="0" err="1" smtClean="0">
                <a:solidFill>
                  <a:schemeClr val="bg1"/>
                </a:solidFill>
              </a:rPr>
              <a:t>wortelmassa</a:t>
            </a:r>
            <a:endParaRPr lang="en-ZA" dirty="0" smtClean="0">
              <a:solidFill>
                <a:schemeClr val="bg1"/>
              </a:solidFill>
            </a:endParaRPr>
          </a:p>
          <a:p>
            <a:r>
              <a:rPr lang="en-ZA" dirty="0" err="1" smtClean="0">
                <a:solidFill>
                  <a:schemeClr val="bg1"/>
                </a:solidFill>
              </a:rPr>
              <a:t>Peule</a:t>
            </a:r>
            <a:endParaRPr lang="en-ZA" dirty="0" smtClean="0">
              <a:solidFill>
                <a:schemeClr val="bg1"/>
              </a:solidFill>
            </a:endParaRPr>
          </a:p>
          <a:p>
            <a:pPr lvl="1"/>
            <a:r>
              <a:rPr lang="en-ZA" dirty="0" err="1" smtClean="0">
                <a:solidFill>
                  <a:schemeClr val="bg1"/>
                </a:solidFill>
              </a:rPr>
              <a:t>Natuurlike</a:t>
            </a:r>
            <a:r>
              <a:rPr lang="en-ZA" dirty="0" smtClean="0">
                <a:solidFill>
                  <a:schemeClr val="bg1"/>
                </a:solidFill>
              </a:rPr>
              <a:t> N </a:t>
            </a:r>
            <a:r>
              <a:rPr lang="en-ZA" dirty="0" err="1" smtClean="0">
                <a:solidFill>
                  <a:schemeClr val="bg1"/>
                </a:solidFill>
              </a:rPr>
              <a:t>verniet</a:t>
            </a:r>
            <a:endParaRPr lang="en-ZA" dirty="0" smtClean="0">
              <a:solidFill>
                <a:schemeClr val="bg1"/>
              </a:solidFill>
            </a:endParaRPr>
          </a:p>
          <a:p>
            <a:r>
              <a:rPr lang="en-ZA" dirty="0" smtClean="0">
                <a:solidFill>
                  <a:schemeClr val="bg1"/>
                </a:solidFill>
              </a:rPr>
              <a:t>Brassicas</a:t>
            </a:r>
          </a:p>
          <a:p>
            <a:pPr lvl="1"/>
            <a:r>
              <a:rPr lang="en-ZA" dirty="0" err="1" smtClean="0">
                <a:solidFill>
                  <a:schemeClr val="bg1"/>
                </a:solidFill>
              </a:rPr>
              <a:t>Voedingstof</a:t>
            </a:r>
            <a:r>
              <a:rPr lang="en-ZA" dirty="0" smtClean="0">
                <a:solidFill>
                  <a:schemeClr val="bg1"/>
                </a:solidFill>
              </a:rPr>
              <a:t> </a:t>
            </a:r>
            <a:r>
              <a:rPr lang="en-ZA" dirty="0" err="1" smtClean="0">
                <a:solidFill>
                  <a:schemeClr val="bg1"/>
                </a:solidFill>
              </a:rPr>
              <a:t>hersirkulering</a:t>
            </a:r>
            <a:endParaRPr lang="en-ZA" dirty="0" smtClean="0">
              <a:solidFill>
                <a:schemeClr val="bg1"/>
              </a:solidFill>
            </a:endParaRPr>
          </a:p>
          <a:p>
            <a:r>
              <a:rPr lang="en-ZA" dirty="0" err="1" smtClean="0">
                <a:solidFill>
                  <a:schemeClr val="bg1"/>
                </a:solidFill>
              </a:rPr>
              <a:t>Blomme</a:t>
            </a:r>
            <a:r>
              <a:rPr lang="en-ZA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ZA" dirty="0" err="1" smtClean="0">
                <a:solidFill>
                  <a:schemeClr val="bg1"/>
                </a:solidFill>
              </a:rPr>
              <a:t>Lok</a:t>
            </a:r>
            <a:r>
              <a:rPr lang="en-ZA" dirty="0" smtClean="0">
                <a:solidFill>
                  <a:schemeClr val="bg1"/>
                </a:solidFill>
              </a:rPr>
              <a:t> </a:t>
            </a:r>
            <a:r>
              <a:rPr lang="en-ZA" dirty="0" err="1" smtClean="0">
                <a:solidFill>
                  <a:schemeClr val="bg1"/>
                </a:solidFill>
              </a:rPr>
              <a:t>bestuiwers</a:t>
            </a:r>
            <a:r>
              <a:rPr lang="en-ZA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ZA" dirty="0" err="1" smtClean="0">
                <a:solidFill>
                  <a:schemeClr val="bg1"/>
                </a:solidFill>
              </a:rPr>
              <a:t>Predatore</a:t>
            </a:r>
            <a:endParaRPr lang="en-ZA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 smtClean="0"/>
              <a:t>WCT September 2017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kgew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819096"/>
            <a:ext cx="6908872" cy="518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2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DSCF5720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33.3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718" y="862422"/>
            <a:ext cx="6886584" cy="5165391"/>
          </a:xfrm>
        </p:spPr>
      </p:pic>
    </p:spTree>
    <p:extLst>
      <p:ext uri="{BB962C8B-B14F-4D97-AF65-F5344CB8AC3E}">
        <p14:creationId xmlns:p14="http://schemas.microsoft.com/office/powerpoint/2010/main" val="22157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5" val="n/h/r1zNZ+uLfX4pvKHBZZMsZqKpVmQp"/>
  <p:tag name="SMARTBOX_SB2" val="4EA1ZNr7a5lNBMyQCX9x/TKDuKOrxNs8"/>
  <p:tag name="THINKCELLPRESENTATIONDONOTDELETE" val="&lt;?xml version=&quot;1.0&quot; encoding=&quot;UTF-16&quot; standalone=&quot;yes&quot;?&gt;&#10;&lt;root reqver=&quot;17839&quot;&gt;&lt;version val=&quot;2107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2&quot;&gt;&lt;elem m_fUsage=&quot;2.71000000000000000000E+000&quot;&gt;&lt;m_ppcolschidx val=&quot;0&quot;/&gt;&lt;m_rgb r=&quot;0&quot; g=&quot;32&quot; b=&quot;9b&quot;/&gt;&lt;/elem&gt;&lt;elem m_fUsage=&quot;7.29000000000000090000E-001&quot;&gt;&lt;m_ppcolschidx val=&quot;0&quot;/&gt;&lt;m_rgb r=&quot;0&quot; g=&quot;96&quot; b=&quot;33&quot;/&gt;&lt;/elem&gt;&lt;/m_vecMRU&gt;&lt;/m_mruColor&gt;&lt;m_mapectfillschemeMRU/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DecimalSymbol17909&gt;.&lt;/m_chDecimalSymbol17909&gt;&lt;m_nGroupingDigits17909 val=&quot;3&quot;/&gt;&lt;m_chGroupingSymbol17909&gt;,&lt;/m_chGroupingSymbol17909&gt;&lt;/m_precDefault&gt;&lt;/CDefaultPrec&gt;&lt;/root&gt;"/>
  <p:tag name="THINKCELLUNDODONOTDELETE" val="368"/>
  <p:tag name="SMARTBOX_SB1" val="/FevOTA7dAMuoboQz1VXSrpZu6xv2eQj82rSH5fe8/mWAekZa2UuvbKzR9LbktLlvMBalF09w8fSZqwJ0zQp9s0gfud8BEiFEyf6XD7jggKdKeiuCwhXuCH38nPV2kCPveiDeCno9oOTXxNjVvwfbBBYCTkikGE44bDK9gGiuJQ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snTsFZ8Y/CBJMgu9y8Dq8/H4Owf5ZP/3"/>
  <p:tag name="SMARTBOX_SB8" val="0iCA1Z23kaaMiGZOE1yeGg=="/>
  <p:tag name="SMARTBOX_SB7" val="U8/1IBd/oCkOa3RV9JIGzg==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MITRdUpyHwM6PGpPPEYuEBrVOl0s1/nY"/>
  <p:tag name="SMARTBOX_SB8" val="gT+5zEvuWyI5UqgzyKYBsg=="/>
  <p:tag name="SMARTBOX_SB7" val="JjA9eqtaKbMPgxHPa8ygGg==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ExV0lgmBfxs4p/Ctn6PAZzkJrxNZh9dP"/>
  <p:tag name="SMARTBOX_SB8" val="TGX+G0PGAnUARCSWBtSV8A=="/>
  <p:tag name="SMARTBOX_SB7" val="QCFeyGRrGmX3AMjrtsQnCw==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heme/theme1.xml><?xml version="1.0" encoding="utf-8"?>
<a:theme xmlns:a="http://schemas.openxmlformats.org/drawingml/2006/main" name="WGT Strauss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4_WGT Strauss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WGT Strauss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_WGT Strauss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4_WGT Strauss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3_WGT Strauss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5_WGT Strauss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6_WGT Strauss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7_WGT Strauss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GT P Lombard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8_WGT Strauss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8_WGT P Lombard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11D2983-1E6C-4F42-BE00-B5FE547991DF}" vid="{09A6E9A5-FE77-40AA-BE4B-6C0AB8DDCE47}"/>
    </a:ext>
  </a:extLst>
</a:theme>
</file>

<file path=ppt/theme/theme27.xml><?xml version="1.0" encoding="utf-8"?>
<a:theme xmlns:a="http://schemas.openxmlformats.org/drawingml/2006/main" name="2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11D2983-1E6C-4F42-BE00-B5FE547991DF}" vid="{09A6E9A5-FE77-40AA-BE4B-6C0AB8DDCE47}"/>
    </a:ext>
  </a:extLst>
</a:theme>
</file>

<file path=ppt/theme/theme28.xml><?xml version="1.0" encoding="utf-8"?>
<a:theme xmlns:a="http://schemas.openxmlformats.org/drawingml/2006/main" name="3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11D2983-1E6C-4F42-BE00-B5FE547991DF}" vid="{09A6E9A5-FE77-40AA-BE4B-6C0AB8DDCE47}"/>
    </a:ext>
  </a:extLst>
</a:theme>
</file>

<file path=ppt/theme/theme29.xml><?xml version="1.0" encoding="utf-8"?>
<a:theme xmlns:a="http://schemas.openxmlformats.org/drawingml/2006/main" name="4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11D2983-1E6C-4F42-BE00-B5FE547991DF}" vid="{09A6E9A5-FE77-40AA-BE4B-6C0AB8DDCE47}"/>
    </a:ext>
  </a:extLst>
</a:theme>
</file>

<file path=ppt/theme/theme3.xml><?xml version="1.0" encoding="utf-8"?>
<a:theme xmlns:a="http://schemas.openxmlformats.org/drawingml/2006/main" name="1_WGT P Lombard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5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11D2983-1E6C-4F42-BE00-B5FE547991DF}" vid="{09A6E9A5-FE77-40AA-BE4B-6C0AB8DDCE47}"/>
    </a:ext>
  </a:extLst>
</a:theme>
</file>

<file path=ppt/theme/theme31.xml><?xml version="1.0" encoding="utf-8"?>
<a:theme xmlns:a="http://schemas.openxmlformats.org/drawingml/2006/main" name="6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11D2983-1E6C-4F42-BE00-B5FE547991DF}" vid="{09A6E9A5-FE77-40AA-BE4B-6C0AB8DDCE47}"/>
    </a:ext>
  </a:extLst>
</a:theme>
</file>

<file path=ppt/theme/theme32.xml><?xml version="1.0" encoding="utf-8"?>
<a:theme xmlns:a="http://schemas.openxmlformats.org/drawingml/2006/main" name="7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11D2983-1E6C-4F42-BE00-B5FE547991DF}" vid="{09A6E9A5-FE77-40AA-BE4B-6C0AB8DDCE47}"/>
    </a:ext>
  </a:extLst>
</a:theme>
</file>

<file path=ppt/theme/theme33.xml><?xml version="1.0" encoding="utf-8"?>
<a:theme xmlns:a="http://schemas.openxmlformats.org/drawingml/2006/main" name="8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11D2983-1E6C-4F42-BE00-B5FE547991DF}" vid="{09A6E9A5-FE77-40AA-BE4B-6C0AB8DDCE47}"/>
    </a:ext>
  </a:extLst>
</a:theme>
</file>

<file path=ppt/theme/theme3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GT P Lombard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WGT P Lombard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WGT P Lombard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WGT P Lombard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WGT P Lombard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WGT P Lombard 2013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WGT Strauss 2013</Template>
  <TotalTime>1820</TotalTime>
  <Words>868</Words>
  <Application>Microsoft Office PowerPoint</Application>
  <PresentationFormat>On-screen Show (4:3)</PresentationFormat>
  <Paragraphs>540</Paragraphs>
  <Slides>24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65" baseType="lpstr">
      <vt:lpstr>ＭＳ Ｐゴシック</vt:lpstr>
      <vt:lpstr>Arial</vt:lpstr>
      <vt:lpstr>Calibri</vt:lpstr>
      <vt:lpstr>Calibri Light</vt:lpstr>
      <vt:lpstr>Century Gothic</vt:lpstr>
      <vt:lpstr>WGT Strauss 2013</vt:lpstr>
      <vt:lpstr>WGT P Lombard 2013</vt:lpstr>
      <vt:lpstr>1_WGT P Lombard 2013</vt:lpstr>
      <vt:lpstr>2_WGT P Lombard 2013</vt:lpstr>
      <vt:lpstr>3_WGT P Lombard 2013</vt:lpstr>
      <vt:lpstr>4_WGT P Lombard 2013</vt:lpstr>
      <vt:lpstr>5_WGT P Lombard 2013</vt:lpstr>
      <vt:lpstr>6_WGT P Lombard 2013</vt:lpstr>
      <vt:lpstr>7_WGT P Lombard 2013</vt:lpstr>
      <vt:lpstr>14_WGT Strauss 2013</vt:lpstr>
      <vt:lpstr>1_WGT Strauss 2013</vt:lpstr>
      <vt:lpstr>2_WGT Strauss 2013</vt:lpstr>
      <vt:lpstr>4_WGT Strauss 2013</vt:lpstr>
      <vt:lpstr>3_WGT Strauss 2013</vt:lpstr>
      <vt:lpstr>5_WGT Strauss 2013</vt:lpstr>
      <vt:lpstr>5_Office Theme</vt:lpstr>
      <vt:lpstr>WCG-PPT Master-121022-amc</vt:lpstr>
      <vt:lpstr>6_WGT Strauss 2013</vt:lpstr>
      <vt:lpstr>7_WGT Strauss 2013</vt:lpstr>
      <vt:lpstr>8_WGT Strauss 2013</vt:lpstr>
      <vt:lpstr>8_WGT P Lombard 2013</vt:lpstr>
      <vt:lpstr>1_Office Theme</vt:lpstr>
      <vt:lpstr>2_Office Theme</vt:lpstr>
      <vt:lpstr>3_Office Theme</vt:lpstr>
      <vt:lpstr>Office Theme</vt:lpstr>
      <vt:lpstr>1_WCG-PPT Master-121022-amc</vt:lpstr>
      <vt:lpstr>2_WCG-PPT Master-121022-amc</vt:lpstr>
      <vt:lpstr>3_WCG-PPT Master-121022-amc</vt:lpstr>
      <vt:lpstr>4_WCG-PPT Master-121022-amc</vt:lpstr>
      <vt:lpstr>5_WCG-PPT Master-121022-amc</vt:lpstr>
      <vt:lpstr>6_WCG-PPT Master-121022-amc</vt:lpstr>
      <vt:lpstr>7_WCG-PPT Master-121022-amc</vt:lpstr>
      <vt:lpstr>8_WCG-PPT Master-121022-amc</vt:lpstr>
      <vt:lpstr>4_Office Theme</vt:lpstr>
      <vt:lpstr>think-cell Slide</vt:lpstr>
      <vt:lpstr>Worksheet</vt:lpstr>
      <vt:lpstr>DekGEWASSE</vt:lpstr>
      <vt:lpstr>PowerPoint Presentation</vt:lpstr>
      <vt:lpstr>PowerPoint Presentation</vt:lpstr>
      <vt:lpstr>PowerPoint Presentation</vt:lpstr>
      <vt:lpstr>PowerPoint Presentation</vt:lpstr>
      <vt:lpstr>Dekgewas tipes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2020 Bio massa</vt:lpstr>
      <vt:lpstr>2020 Onkruid %</vt:lpstr>
      <vt:lpstr>PowerPoint Presentation</vt:lpstr>
      <vt:lpstr>Early graze compared to later graze</vt:lpstr>
      <vt:lpstr>Early graze compared to later graze</vt:lpstr>
      <vt:lpstr>2016-2020 Tygerhoek</vt:lpstr>
      <vt:lpstr>2016-2020 Tygerhoek</vt:lpstr>
      <vt:lpstr>PowerPoint Presentation</vt:lpstr>
      <vt:lpstr>PowerPoint Presentation</vt:lpstr>
      <vt:lpstr>Winter cover crops with sheep</vt:lpstr>
      <vt:lpstr>Winter cover cut &amp; baled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cereal trust</dc:title>
  <dc:creator>Strauss, Johann</dc:creator>
  <cp:keywords>POTX</cp:keywords>
  <cp:lastModifiedBy>Elsenburg</cp:lastModifiedBy>
  <cp:revision>144</cp:revision>
  <cp:lastPrinted>2018-06-11T11:00:04Z</cp:lastPrinted>
  <dcterms:created xsi:type="dcterms:W3CDTF">2014-08-10T14:45:28Z</dcterms:created>
  <dcterms:modified xsi:type="dcterms:W3CDTF">2021-05-27T17:13:09Z</dcterms:modified>
  <cp:category>CI</cp:category>
</cp:coreProperties>
</file>